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6" r:id="rId6"/>
    <p:sldId id="266" r:id="rId7"/>
    <p:sldId id="268" r:id="rId8"/>
    <p:sldId id="257" r:id="rId9"/>
    <p:sldId id="277" r:id="rId10"/>
    <p:sldId id="278" r:id="rId11"/>
    <p:sldId id="280" r:id="rId12"/>
    <p:sldId id="273" r:id="rId13"/>
    <p:sldId id="275" r:id="rId14"/>
    <p:sldId id="260" r:id="rId15"/>
    <p:sldId id="281" r:id="rId16"/>
    <p:sldId id="282" r:id="rId17"/>
    <p:sldId id="285" r:id="rId18"/>
    <p:sldId id="286"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27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657124-4EA2-47DB-AEE2-3F8863435E39}" v="24" dt="2021-06-18T14:31:59.318"/>
    <p1510:client id="{CCFC4BB7-BBAA-4FD8-94AC-C6845EA57855}" v="377" dt="2021-06-18T05:40:01.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varScale="1">
        <p:scale>
          <a:sx n="67" d="100"/>
          <a:sy n="67" d="100"/>
        </p:scale>
        <p:origin x="66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itra Date" userId="e18433f7-e596-4e17-9244-08201009a07d" providerId="ADAL" clId="{3F657124-4EA2-47DB-AEE2-3F8863435E39}"/>
    <pc:docChg chg="custSel addSld delSld modSld sldOrd">
      <pc:chgData name="Chaitra Date" userId="e18433f7-e596-4e17-9244-08201009a07d" providerId="ADAL" clId="{3F657124-4EA2-47DB-AEE2-3F8863435E39}" dt="2021-06-18T16:05:07.631" v="199" actId="20577"/>
      <pc:docMkLst>
        <pc:docMk/>
      </pc:docMkLst>
      <pc:sldChg chg="ord">
        <pc:chgData name="Chaitra Date" userId="e18433f7-e596-4e17-9244-08201009a07d" providerId="ADAL" clId="{3F657124-4EA2-47DB-AEE2-3F8863435E39}" dt="2021-06-18T13:25:15.317" v="114"/>
        <pc:sldMkLst>
          <pc:docMk/>
          <pc:sldMk cId="1160479378" sldId="257"/>
        </pc:sldMkLst>
      </pc:sldChg>
      <pc:sldChg chg="del">
        <pc:chgData name="Chaitra Date" userId="e18433f7-e596-4e17-9244-08201009a07d" providerId="ADAL" clId="{3F657124-4EA2-47DB-AEE2-3F8863435E39}" dt="2021-06-18T13:24:58.402" v="112" actId="2696"/>
        <pc:sldMkLst>
          <pc:docMk/>
          <pc:sldMk cId="3716857813" sldId="259"/>
        </pc:sldMkLst>
      </pc:sldChg>
      <pc:sldChg chg="delSp delAnim">
        <pc:chgData name="Chaitra Date" userId="e18433f7-e596-4e17-9244-08201009a07d" providerId="ADAL" clId="{3F657124-4EA2-47DB-AEE2-3F8863435E39}" dt="2021-06-18T15:49:45.601" v="194" actId="478"/>
        <pc:sldMkLst>
          <pc:docMk/>
          <pc:sldMk cId="1919755502" sldId="266"/>
        </pc:sldMkLst>
        <pc:picChg chg="del">
          <ac:chgData name="Chaitra Date" userId="e18433f7-e596-4e17-9244-08201009a07d" providerId="ADAL" clId="{3F657124-4EA2-47DB-AEE2-3F8863435E39}" dt="2021-06-18T15:49:45.601" v="194" actId="478"/>
          <ac:picMkLst>
            <pc:docMk/>
            <pc:sldMk cId="1919755502" sldId="266"/>
            <ac:picMk id="5" creationId="{B5C23129-0F86-49D0-B005-4AFB5B586452}"/>
          </ac:picMkLst>
        </pc:picChg>
      </pc:sldChg>
      <pc:sldChg chg="addSp delSp modSp">
        <pc:chgData name="Chaitra Date" userId="e18433f7-e596-4e17-9244-08201009a07d" providerId="ADAL" clId="{3F657124-4EA2-47DB-AEE2-3F8863435E39}" dt="2021-06-18T15:37:17.528" v="193" actId="20577"/>
        <pc:sldMkLst>
          <pc:docMk/>
          <pc:sldMk cId="3282910616" sldId="276"/>
        </pc:sldMkLst>
        <pc:spChg chg="del">
          <ac:chgData name="Chaitra Date" userId="e18433f7-e596-4e17-9244-08201009a07d" providerId="ADAL" clId="{3F657124-4EA2-47DB-AEE2-3F8863435E39}" dt="2021-06-18T14:31:18.274" v="149" actId="478"/>
          <ac:spMkLst>
            <pc:docMk/>
            <pc:sldMk cId="3282910616" sldId="276"/>
            <ac:spMk id="16" creationId="{FAE8E23C-208D-4E17-918D-BC7DCECC32DA}"/>
          </ac:spMkLst>
        </pc:spChg>
        <pc:spChg chg="del">
          <ac:chgData name="Chaitra Date" userId="e18433f7-e596-4e17-9244-08201009a07d" providerId="ADAL" clId="{3F657124-4EA2-47DB-AEE2-3F8863435E39}" dt="2021-06-18T14:31:17.372" v="148" actId="478"/>
          <ac:spMkLst>
            <pc:docMk/>
            <pc:sldMk cId="3282910616" sldId="276"/>
            <ac:spMk id="18" creationId="{C540E39A-2097-47C4-B6E6-4E77E54EC91E}"/>
          </ac:spMkLst>
        </pc:spChg>
        <pc:spChg chg="del">
          <ac:chgData name="Chaitra Date" userId="e18433f7-e596-4e17-9244-08201009a07d" providerId="ADAL" clId="{3F657124-4EA2-47DB-AEE2-3F8863435E39}" dt="2021-06-18T14:31:21.589" v="150" actId="478"/>
          <ac:spMkLst>
            <pc:docMk/>
            <pc:sldMk cId="3282910616" sldId="276"/>
            <ac:spMk id="19" creationId="{FC3F9991-48C1-4B1A-B65D-4387C09B1F5B}"/>
          </ac:spMkLst>
        </pc:spChg>
        <pc:spChg chg="del">
          <ac:chgData name="Chaitra Date" userId="e18433f7-e596-4e17-9244-08201009a07d" providerId="ADAL" clId="{3F657124-4EA2-47DB-AEE2-3F8863435E39}" dt="2021-06-18T14:31:22.806" v="151" actId="478"/>
          <ac:spMkLst>
            <pc:docMk/>
            <pc:sldMk cId="3282910616" sldId="276"/>
            <ac:spMk id="21" creationId="{DD8051C5-DC8E-4523-AE06-913A42FB314B}"/>
          </ac:spMkLst>
        </pc:spChg>
        <pc:spChg chg="del">
          <ac:chgData name="Chaitra Date" userId="e18433f7-e596-4e17-9244-08201009a07d" providerId="ADAL" clId="{3F657124-4EA2-47DB-AEE2-3F8863435E39}" dt="2021-06-18T14:31:23.866" v="152" actId="478"/>
          <ac:spMkLst>
            <pc:docMk/>
            <pc:sldMk cId="3282910616" sldId="276"/>
            <ac:spMk id="22" creationId="{BAE1DDBA-8E06-4610-9882-5BCD7DB52B48}"/>
          </ac:spMkLst>
        </pc:spChg>
        <pc:spChg chg="del">
          <ac:chgData name="Chaitra Date" userId="e18433f7-e596-4e17-9244-08201009a07d" providerId="ADAL" clId="{3F657124-4EA2-47DB-AEE2-3F8863435E39}" dt="2021-06-18T14:31:25.351" v="153" actId="478"/>
          <ac:spMkLst>
            <pc:docMk/>
            <pc:sldMk cId="3282910616" sldId="276"/>
            <ac:spMk id="24" creationId="{DF246D54-8BC4-4F3E-B123-97FFFD026B03}"/>
          </ac:spMkLst>
        </pc:spChg>
        <pc:spChg chg="add del mod">
          <ac:chgData name="Chaitra Date" userId="e18433f7-e596-4e17-9244-08201009a07d" providerId="ADAL" clId="{3F657124-4EA2-47DB-AEE2-3F8863435E39}" dt="2021-06-18T14:31:41.696" v="159"/>
          <ac:spMkLst>
            <pc:docMk/>
            <pc:sldMk cId="3282910616" sldId="276"/>
            <ac:spMk id="26" creationId="{DFC4DE5A-CF7B-469B-BF6C-C37514F238FD}"/>
          </ac:spMkLst>
        </pc:spChg>
        <pc:spChg chg="del">
          <ac:chgData name="Chaitra Date" userId="e18433f7-e596-4e17-9244-08201009a07d" providerId="ADAL" clId="{3F657124-4EA2-47DB-AEE2-3F8863435E39}" dt="2021-06-18T14:31:43.027" v="160" actId="478"/>
          <ac:spMkLst>
            <pc:docMk/>
            <pc:sldMk cId="3282910616" sldId="276"/>
            <ac:spMk id="27" creationId="{0F3542D2-0704-442C-8CCF-E7BCE95295A3}"/>
          </ac:spMkLst>
        </pc:spChg>
        <pc:spChg chg="add del mod">
          <ac:chgData name="Chaitra Date" userId="e18433f7-e596-4e17-9244-08201009a07d" providerId="ADAL" clId="{3F657124-4EA2-47DB-AEE2-3F8863435E39}" dt="2021-06-18T14:31:41.696" v="159"/>
          <ac:spMkLst>
            <pc:docMk/>
            <pc:sldMk cId="3282910616" sldId="276"/>
            <ac:spMk id="28" creationId="{020AE3AC-77B5-4D4F-8303-E256C0DF68FD}"/>
          </ac:spMkLst>
        </pc:spChg>
        <pc:spChg chg="del">
          <ac:chgData name="Chaitra Date" userId="e18433f7-e596-4e17-9244-08201009a07d" providerId="ADAL" clId="{3F657124-4EA2-47DB-AEE2-3F8863435E39}" dt="2021-06-18T14:31:43.766" v="161" actId="478"/>
          <ac:spMkLst>
            <pc:docMk/>
            <pc:sldMk cId="3282910616" sldId="276"/>
            <ac:spMk id="29" creationId="{650545FA-60FE-42AD-A799-8EEC7B373BC9}"/>
          </ac:spMkLst>
        </pc:spChg>
        <pc:spChg chg="del">
          <ac:chgData name="Chaitra Date" userId="e18433f7-e596-4e17-9244-08201009a07d" providerId="ADAL" clId="{3F657124-4EA2-47DB-AEE2-3F8863435E39}" dt="2021-06-18T14:31:27.228" v="154" actId="478"/>
          <ac:spMkLst>
            <pc:docMk/>
            <pc:sldMk cId="3282910616" sldId="276"/>
            <ac:spMk id="30" creationId="{D8F2C2A6-EF62-423C-8148-DB5911E4896F}"/>
          </ac:spMkLst>
        </pc:spChg>
        <pc:spChg chg="del">
          <ac:chgData name="Chaitra Date" userId="e18433f7-e596-4e17-9244-08201009a07d" providerId="ADAL" clId="{3F657124-4EA2-47DB-AEE2-3F8863435E39}" dt="2021-06-18T14:31:28.817" v="155" actId="478"/>
          <ac:spMkLst>
            <pc:docMk/>
            <pc:sldMk cId="3282910616" sldId="276"/>
            <ac:spMk id="31" creationId="{BFAB9BDB-2A11-47A0-AA20-ED8A97175189}"/>
          </ac:spMkLst>
        </pc:spChg>
        <pc:spChg chg="del">
          <ac:chgData name="Chaitra Date" userId="e18433f7-e596-4e17-9244-08201009a07d" providerId="ADAL" clId="{3F657124-4EA2-47DB-AEE2-3F8863435E39}" dt="2021-06-18T14:31:44.340" v="162" actId="478"/>
          <ac:spMkLst>
            <pc:docMk/>
            <pc:sldMk cId="3282910616" sldId="276"/>
            <ac:spMk id="32" creationId="{4CD4F0A5-936B-4BC2-8AA4-C5EA7B1AC871}"/>
          </ac:spMkLst>
        </pc:spChg>
        <pc:spChg chg="del">
          <ac:chgData name="Chaitra Date" userId="e18433f7-e596-4e17-9244-08201009a07d" providerId="ADAL" clId="{3F657124-4EA2-47DB-AEE2-3F8863435E39}" dt="2021-06-18T14:31:44.869" v="163" actId="478"/>
          <ac:spMkLst>
            <pc:docMk/>
            <pc:sldMk cId="3282910616" sldId="276"/>
            <ac:spMk id="33" creationId="{E394BCFD-93BC-4022-BEA7-074B47FB0BDB}"/>
          </ac:spMkLst>
        </pc:spChg>
        <pc:spChg chg="add del mod">
          <ac:chgData name="Chaitra Date" userId="e18433f7-e596-4e17-9244-08201009a07d" providerId="ADAL" clId="{3F657124-4EA2-47DB-AEE2-3F8863435E39}" dt="2021-06-18T14:31:41.696" v="159"/>
          <ac:spMkLst>
            <pc:docMk/>
            <pc:sldMk cId="3282910616" sldId="276"/>
            <ac:spMk id="34" creationId="{6A83CB49-5D9D-42A7-91CA-8D45BD49C286}"/>
          </ac:spMkLst>
        </pc:spChg>
        <pc:spChg chg="add del mod">
          <ac:chgData name="Chaitra Date" userId="e18433f7-e596-4e17-9244-08201009a07d" providerId="ADAL" clId="{3F657124-4EA2-47DB-AEE2-3F8863435E39}" dt="2021-06-18T14:31:41.696" v="159"/>
          <ac:spMkLst>
            <pc:docMk/>
            <pc:sldMk cId="3282910616" sldId="276"/>
            <ac:spMk id="35" creationId="{0143B30A-8869-4200-9D0A-3496322CEE14}"/>
          </ac:spMkLst>
        </pc:spChg>
        <pc:spChg chg="add del mod">
          <ac:chgData name="Chaitra Date" userId="e18433f7-e596-4e17-9244-08201009a07d" providerId="ADAL" clId="{3F657124-4EA2-47DB-AEE2-3F8863435E39}" dt="2021-06-18T14:31:41.696" v="159"/>
          <ac:spMkLst>
            <pc:docMk/>
            <pc:sldMk cId="3282910616" sldId="276"/>
            <ac:spMk id="36" creationId="{2979B759-0A87-477B-A6F4-7A2358CDF60C}"/>
          </ac:spMkLst>
        </pc:spChg>
        <pc:spChg chg="add del mod">
          <ac:chgData name="Chaitra Date" userId="e18433f7-e596-4e17-9244-08201009a07d" providerId="ADAL" clId="{3F657124-4EA2-47DB-AEE2-3F8863435E39}" dt="2021-06-18T14:31:41.696" v="159"/>
          <ac:spMkLst>
            <pc:docMk/>
            <pc:sldMk cId="3282910616" sldId="276"/>
            <ac:spMk id="37" creationId="{4B112411-1526-4474-8435-AB25ADA03CC1}"/>
          </ac:spMkLst>
        </pc:spChg>
        <pc:spChg chg="add del mod">
          <ac:chgData name="Chaitra Date" userId="e18433f7-e596-4e17-9244-08201009a07d" providerId="ADAL" clId="{3F657124-4EA2-47DB-AEE2-3F8863435E39}" dt="2021-06-18T14:31:41.696" v="159"/>
          <ac:spMkLst>
            <pc:docMk/>
            <pc:sldMk cId="3282910616" sldId="276"/>
            <ac:spMk id="38" creationId="{B3F2F72D-EEB6-4103-B3FE-443875A68732}"/>
          </ac:spMkLst>
        </pc:spChg>
        <pc:spChg chg="add del mod">
          <ac:chgData name="Chaitra Date" userId="e18433f7-e596-4e17-9244-08201009a07d" providerId="ADAL" clId="{3F657124-4EA2-47DB-AEE2-3F8863435E39}" dt="2021-06-18T14:31:41.696" v="159"/>
          <ac:spMkLst>
            <pc:docMk/>
            <pc:sldMk cId="3282910616" sldId="276"/>
            <ac:spMk id="39" creationId="{A7AA9F87-1E4A-49E3-A781-743DB75D0A25}"/>
          </ac:spMkLst>
        </pc:spChg>
        <pc:spChg chg="add mod">
          <ac:chgData name="Chaitra Date" userId="e18433f7-e596-4e17-9244-08201009a07d" providerId="ADAL" clId="{3F657124-4EA2-47DB-AEE2-3F8863435E39}" dt="2021-06-18T14:31:59.318" v="165" actId="1076"/>
          <ac:spMkLst>
            <pc:docMk/>
            <pc:sldMk cId="3282910616" sldId="276"/>
            <ac:spMk id="44" creationId="{17C59D05-33D8-4417-802C-794A139D2B0A}"/>
          </ac:spMkLst>
        </pc:spChg>
        <pc:spChg chg="add mod">
          <ac:chgData name="Chaitra Date" userId="e18433f7-e596-4e17-9244-08201009a07d" providerId="ADAL" clId="{3F657124-4EA2-47DB-AEE2-3F8863435E39}" dt="2021-06-18T14:31:59.318" v="165" actId="1076"/>
          <ac:spMkLst>
            <pc:docMk/>
            <pc:sldMk cId="3282910616" sldId="276"/>
            <ac:spMk id="45" creationId="{E521BFA8-C1E1-4AB4-BFD2-5268EC692648}"/>
          </ac:spMkLst>
        </pc:spChg>
        <pc:spChg chg="add mod">
          <ac:chgData name="Chaitra Date" userId="e18433f7-e596-4e17-9244-08201009a07d" providerId="ADAL" clId="{3F657124-4EA2-47DB-AEE2-3F8863435E39}" dt="2021-06-18T14:31:59.318" v="165" actId="1076"/>
          <ac:spMkLst>
            <pc:docMk/>
            <pc:sldMk cId="3282910616" sldId="276"/>
            <ac:spMk id="46" creationId="{2335408A-AB3E-444A-B3E0-218041A73A18}"/>
          </ac:spMkLst>
        </pc:spChg>
        <pc:spChg chg="add mod">
          <ac:chgData name="Chaitra Date" userId="e18433f7-e596-4e17-9244-08201009a07d" providerId="ADAL" clId="{3F657124-4EA2-47DB-AEE2-3F8863435E39}" dt="2021-06-18T15:37:17.528" v="193" actId="20577"/>
          <ac:spMkLst>
            <pc:docMk/>
            <pc:sldMk cId="3282910616" sldId="276"/>
            <ac:spMk id="47" creationId="{B558A4D1-5D24-44CF-90DD-8B396852E700}"/>
          </ac:spMkLst>
        </pc:spChg>
        <pc:spChg chg="add mod">
          <ac:chgData name="Chaitra Date" userId="e18433f7-e596-4e17-9244-08201009a07d" providerId="ADAL" clId="{3F657124-4EA2-47DB-AEE2-3F8863435E39}" dt="2021-06-18T14:31:59.318" v="165" actId="1076"/>
          <ac:spMkLst>
            <pc:docMk/>
            <pc:sldMk cId="3282910616" sldId="276"/>
            <ac:spMk id="48" creationId="{B5C5B2ED-8AD1-4AAA-BCDF-F613468389EF}"/>
          </ac:spMkLst>
        </pc:spChg>
        <pc:spChg chg="add mod">
          <ac:chgData name="Chaitra Date" userId="e18433f7-e596-4e17-9244-08201009a07d" providerId="ADAL" clId="{3F657124-4EA2-47DB-AEE2-3F8863435E39}" dt="2021-06-18T14:31:59.318" v="165" actId="1076"/>
          <ac:spMkLst>
            <pc:docMk/>
            <pc:sldMk cId="3282910616" sldId="276"/>
            <ac:spMk id="49" creationId="{CCC7CC45-9B7E-4FA5-877B-8B08C454B365}"/>
          </ac:spMkLst>
        </pc:spChg>
        <pc:spChg chg="add mod">
          <ac:chgData name="Chaitra Date" userId="e18433f7-e596-4e17-9244-08201009a07d" providerId="ADAL" clId="{3F657124-4EA2-47DB-AEE2-3F8863435E39}" dt="2021-06-18T14:31:59.318" v="165" actId="1076"/>
          <ac:spMkLst>
            <pc:docMk/>
            <pc:sldMk cId="3282910616" sldId="276"/>
            <ac:spMk id="50" creationId="{0253EC62-87D2-4886-A274-63758997F35B}"/>
          </ac:spMkLst>
        </pc:spChg>
        <pc:spChg chg="add mod">
          <ac:chgData name="Chaitra Date" userId="e18433f7-e596-4e17-9244-08201009a07d" providerId="ADAL" clId="{3F657124-4EA2-47DB-AEE2-3F8863435E39}" dt="2021-06-18T14:31:59.318" v="165" actId="1076"/>
          <ac:spMkLst>
            <pc:docMk/>
            <pc:sldMk cId="3282910616" sldId="276"/>
            <ac:spMk id="51" creationId="{2EC6F88D-7F33-45DF-99F4-A99B62216725}"/>
          </ac:spMkLst>
        </pc:spChg>
        <pc:picChg chg="add del mod">
          <ac:chgData name="Chaitra Date" userId="e18433f7-e596-4e17-9244-08201009a07d" providerId="ADAL" clId="{3F657124-4EA2-47DB-AEE2-3F8863435E39}" dt="2021-06-18T14:31:41.696" v="159"/>
          <ac:picMkLst>
            <pc:docMk/>
            <pc:sldMk cId="3282910616" sldId="276"/>
            <ac:picMk id="40" creationId="{35E651E6-ECCA-439C-9AFD-ACF80469B073}"/>
          </ac:picMkLst>
        </pc:picChg>
        <pc:picChg chg="add del mod">
          <ac:chgData name="Chaitra Date" userId="e18433f7-e596-4e17-9244-08201009a07d" providerId="ADAL" clId="{3F657124-4EA2-47DB-AEE2-3F8863435E39}" dt="2021-06-18T14:31:41.696" v="159"/>
          <ac:picMkLst>
            <pc:docMk/>
            <pc:sldMk cId="3282910616" sldId="276"/>
            <ac:picMk id="41" creationId="{A7CBD9C1-9131-4A51-9E61-115E67B8E924}"/>
          </ac:picMkLst>
        </pc:picChg>
        <pc:picChg chg="add del mod">
          <ac:chgData name="Chaitra Date" userId="e18433f7-e596-4e17-9244-08201009a07d" providerId="ADAL" clId="{3F657124-4EA2-47DB-AEE2-3F8863435E39}" dt="2021-06-18T14:31:41.696" v="159"/>
          <ac:picMkLst>
            <pc:docMk/>
            <pc:sldMk cId="3282910616" sldId="276"/>
            <ac:picMk id="42" creationId="{BC0375DE-11BB-4F22-BEB8-603AF7F0F3F0}"/>
          </ac:picMkLst>
        </pc:picChg>
        <pc:picChg chg="add del mod">
          <ac:chgData name="Chaitra Date" userId="e18433f7-e596-4e17-9244-08201009a07d" providerId="ADAL" clId="{3F657124-4EA2-47DB-AEE2-3F8863435E39}" dt="2021-06-18T14:31:41.696" v="159"/>
          <ac:picMkLst>
            <pc:docMk/>
            <pc:sldMk cId="3282910616" sldId="276"/>
            <ac:picMk id="43" creationId="{BAFF3FCF-501E-408A-BB58-04027CDA5DAF}"/>
          </ac:picMkLst>
        </pc:picChg>
        <pc:picChg chg="add mod">
          <ac:chgData name="Chaitra Date" userId="e18433f7-e596-4e17-9244-08201009a07d" providerId="ADAL" clId="{3F657124-4EA2-47DB-AEE2-3F8863435E39}" dt="2021-06-18T14:31:59.318" v="165" actId="1076"/>
          <ac:picMkLst>
            <pc:docMk/>
            <pc:sldMk cId="3282910616" sldId="276"/>
            <ac:picMk id="52" creationId="{01B3FC56-681C-4D5A-82F6-BD1866D4B2F7}"/>
          </ac:picMkLst>
        </pc:picChg>
        <pc:picChg chg="add mod">
          <ac:chgData name="Chaitra Date" userId="e18433f7-e596-4e17-9244-08201009a07d" providerId="ADAL" clId="{3F657124-4EA2-47DB-AEE2-3F8863435E39}" dt="2021-06-18T14:31:59.318" v="165" actId="1076"/>
          <ac:picMkLst>
            <pc:docMk/>
            <pc:sldMk cId="3282910616" sldId="276"/>
            <ac:picMk id="53" creationId="{0B402053-B4CF-44BA-9C25-20FBE3823C5C}"/>
          </ac:picMkLst>
        </pc:picChg>
        <pc:picChg chg="add mod">
          <ac:chgData name="Chaitra Date" userId="e18433f7-e596-4e17-9244-08201009a07d" providerId="ADAL" clId="{3F657124-4EA2-47DB-AEE2-3F8863435E39}" dt="2021-06-18T14:31:59.318" v="165" actId="1076"/>
          <ac:picMkLst>
            <pc:docMk/>
            <pc:sldMk cId="3282910616" sldId="276"/>
            <ac:picMk id="54" creationId="{008C1ACD-1943-4B61-B873-498EB3123058}"/>
          </ac:picMkLst>
        </pc:picChg>
        <pc:picChg chg="add mod">
          <ac:chgData name="Chaitra Date" userId="e18433f7-e596-4e17-9244-08201009a07d" providerId="ADAL" clId="{3F657124-4EA2-47DB-AEE2-3F8863435E39}" dt="2021-06-18T14:31:59.318" v="165" actId="1076"/>
          <ac:picMkLst>
            <pc:docMk/>
            <pc:sldMk cId="3282910616" sldId="276"/>
            <ac:picMk id="55" creationId="{98ED9320-0715-4C6C-993B-C277361A15CE}"/>
          </ac:picMkLst>
        </pc:picChg>
      </pc:sldChg>
      <pc:sldChg chg="addSp delSp modSp">
        <pc:chgData name="Chaitra Date" userId="e18433f7-e596-4e17-9244-08201009a07d" providerId="ADAL" clId="{3F657124-4EA2-47DB-AEE2-3F8863435E39}" dt="2021-06-18T16:05:07.631" v="199" actId="20577"/>
        <pc:sldMkLst>
          <pc:docMk/>
          <pc:sldMk cId="2146843781" sldId="282"/>
        </pc:sldMkLst>
        <pc:spChg chg="add mod">
          <ac:chgData name="Chaitra Date" userId="e18433f7-e596-4e17-9244-08201009a07d" providerId="ADAL" clId="{3F657124-4EA2-47DB-AEE2-3F8863435E39}" dt="2021-06-18T16:05:07.631" v="199" actId="20577"/>
          <ac:spMkLst>
            <pc:docMk/>
            <pc:sldMk cId="2146843781" sldId="282"/>
            <ac:spMk id="2" creationId="{5FC0BE25-221F-4163-8893-68FA03C16F2A}"/>
          </ac:spMkLst>
        </pc:spChg>
        <pc:spChg chg="mod">
          <ac:chgData name="Chaitra Date" userId="e18433f7-e596-4e17-9244-08201009a07d" providerId="ADAL" clId="{3F657124-4EA2-47DB-AEE2-3F8863435E39}" dt="2021-06-18T13:18:43.148" v="35" actId="1076"/>
          <ac:spMkLst>
            <pc:docMk/>
            <pc:sldMk cId="2146843781" sldId="282"/>
            <ac:spMk id="13" creationId="{0B3306A0-F8EE-4C63-B9CA-B2BBDE2B5C6F}"/>
          </ac:spMkLst>
        </pc:spChg>
        <pc:spChg chg="mod">
          <ac:chgData name="Chaitra Date" userId="e18433f7-e596-4e17-9244-08201009a07d" providerId="ADAL" clId="{3F657124-4EA2-47DB-AEE2-3F8863435E39}" dt="2021-06-18T13:18:40.367" v="34" actId="1076"/>
          <ac:spMkLst>
            <pc:docMk/>
            <pc:sldMk cId="2146843781" sldId="282"/>
            <ac:spMk id="14" creationId="{607F302B-BFE7-4713-B81F-B5DA2AA6BD71}"/>
          </ac:spMkLst>
        </pc:spChg>
        <pc:spChg chg="del">
          <ac:chgData name="Chaitra Date" userId="e18433f7-e596-4e17-9244-08201009a07d" providerId="ADAL" clId="{3F657124-4EA2-47DB-AEE2-3F8863435E39}" dt="2021-06-18T13:15:58.776" v="4" actId="478"/>
          <ac:spMkLst>
            <pc:docMk/>
            <pc:sldMk cId="2146843781" sldId="282"/>
            <ac:spMk id="16" creationId="{CA115EB6-12CD-4993-9E58-8087FBE5509F}"/>
          </ac:spMkLst>
        </pc:spChg>
        <pc:spChg chg="del mod">
          <ac:chgData name="Chaitra Date" userId="e18433f7-e596-4e17-9244-08201009a07d" providerId="ADAL" clId="{3F657124-4EA2-47DB-AEE2-3F8863435E39}" dt="2021-06-18T13:16:02.142" v="8" actId="478"/>
          <ac:spMkLst>
            <pc:docMk/>
            <pc:sldMk cId="2146843781" sldId="282"/>
            <ac:spMk id="19" creationId="{6643ED73-1DD2-4DCC-8153-19A5C9EEE8FE}"/>
          </ac:spMkLst>
        </pc:spChg>
        <pc:spChg chg="del">
          <ac:chgData name="Chaitra Date" userId="e18433f7-e596-4e17-9244-08201009a07d" providerId="ADAL" clId="{3F657124-4EA2-47DB-AEE2-3F8863435E39}" dt="2021-06-18T13:16:03.500" v="9" actId="478"/>
          <ac:spMkLst>
            <pc:docMk/>
            <pc:sldMk cId="2146843781" sldId="282"/>
            <ac:spMk id="20" creationId="{68BC309B-F88A-493C-A814-B491FC738B25}"/>
          </ac:spMkLst>
        </pc:spChg>
        <pc:spChg chg="add mod">
          <ac:chgData name="Chaitra Date" userId="e18433f7-e596-4e17-9244-08201009a07d" providerId="ADAL" clId="{3F657124-4EA2-47DB-AEE2-3F8863435E39}" dt="2021-06-18T13:18:53.255" v="36" actId="1076"/>
          <ac:spMkLst>
            <pc:docMk/>
            <pc:sldMk cId="2146843781" sldId="282"/>
            <ac:spMk id="22" creationId="{B2ED2B99-B2D4-4EC1-B154-67C9214E51CA}"/>
          </ac:spMkLst>
        </pc:spChg>
        <pc:spChg chg="add mod">
          <ac:chgData name="Chaitra Date" userId="e18433f7-e596-4e17-9244-08201009a07d" providerId="ADAL" clId="{3F657124-4EA2-47DB-AEE2-3F8863435E39}" dt="2021-06-18T13:19:46.901" v="44" actId="1076"/>
          <ac:spMkLst>
            <pc:docMk/>
            <pc:sldMk cId="2146843781" sldId="282"/>
            <ac:spMk id="24" creationId="{04C5BABD-B162-411E-B2E7-62EFB4F7C91B}"/>
          </ac:spMkLst>
        </pc:spChg>
        <pc:spChg chg="add mod">
          <ac:chgData name="Chaitra Date" userId="e18433f7-e596-4e17-9244-08201009a07d" providerId="ADAL" clId="{3F657124-4EA2-47DB-AEE2-3F8863435E39}" dt="2021-06-18T13:18:53.255" v="36" actId="1076"/>
          <ac:spMkLst>
            <pc:docMk/>
            <pc:sldMk cId="2146843781" sldId="282"/>
            <ac:spMk id="25" creationId="{CD237178-7CF9-44AA-A5C4-6CC5619321FC}"/>
          </ac:spMkLst>
        </pc:spChg>
        <pc:spChg chg="add mod">
          <ac:chgData name="Chaitra Date" userId="e18433f7-e596-4e17-9244-08201009a07d" providerId="ADAL" clId="{3F657124-4EA2-47DB-AEE2-3F8863435E39}" dt="2021-06-18T13:18:53.255" v="36" actId="1076"/>
          <ac:spMkLst>
            <pc:docMk/>
            <pc:sldMk cId="2146843781" sldId="282"/>
            <ac:spMk id="26" creationId="{5AB6BE74-42EA-4E34-954E-8F4623289A19}"/>
          </ac:spMkLst>
        </pc:spChg>
        <pc:spChg chg="add mod">
          <ac:chgData name="Chaitra Date" userId="e18433f7-e596-4e17-9244-08201009a07d" providerId="ADAL" clId="{3F657124-4EA2-47DB-AEE2-3F8863435E39}" dt="2021-06-18T13:19:18.741" v="41" actId="1076"/>
          <ac:spMkLst>
            <pc:docMk/>
            <pc:sldMk cId="2146843781" sldId="282"/>
            <ac:spMk id="28" creationId="{1F107BF8-1D09-4421-A658-24DEC0AB82CB}"/>
          </ac:spMkLst>
        </pc:spChg>
        <pc:picChg chg="add mod">
          <ac:chgData name="Chaitra Date" userId="e18433f7-e596-4e17-9244-08201009a07d" providerId="ADAL" clId="{3F657124-4EA2-47DB-AEE2-3F8863435E39}" dt="2021-06-18T16:04:30.493" v="195" actId="1076"/>
          <ac:picMkLst>
            <pc:docMk/>
            <pc:sldMk cId="2146843781" sldId="282"/>
            <ac:picMk id="4" creationId="{C189CB12-27A7-4AAB-8A22-F91399369758}"/>
          </ac:picMkLst>
        </pc:picChg>
        <pc:picChg chg="del">
          <ac:chgData name="Chaitra Date" userId="e18433f7-e596-4e17-9244-08201009a07d" providerId="ADAL" clId="{3F657124-4EA2-47DB-AEE2-3F8863435E39}" dt="2021-06-18T13:16:00.138" v="6" actId="478"/>
          <ac:picMkLst>
            <pc:docMk/>
            <pc:sldMk cId="2146843781" sldId="282"/>
            <ac:picMk id="15" creationId="{730FF886-2945-4BB7-AB09-0246393C94C5}"/>
          </ac:picMkLst>
        </pc:picChg>
        <pc:picChg chg="del">
          <ac:chgData name="Chaitra Date" userId="e18433f7-e596-4e17-9244-08201009a07d" providerId="ADAL" clId="{3F657124-4EA2-47DB-AEE2-3F8863435E39}" dt="2021-06-18T13:15:59.541" v="5" actId="478"/>
          <ac:picMkLst>
            <pc:docMk/>
            <pc:sldMk cId="2146843781" sldId="282"/>
            <ac:picMk id="17" creationId="{81B27AA7-C043-4F48-8219-96B70CB07BCA}"/>
          </ac:picMkLst>
        </pc:picChg>
        <pc:picChg chg="del">
          <ac:chgData name="Chaitra Date" userId="e18433f7-e596-4e17-9244-08201009a07d" providerId="ADAL" clId="{3F657124-4EA2-47DB-AEE2-3F8863435E39}" dt="2021-06-18T13:16:04.213" v="10" actId="478"/>
          <ac:picMkLst>
            <pc:docMk/>
            <pc:sldMk cId="2146843781" sldId="282"/>
            <ac:picMk id="18" creationId="{D2BF090F-A52B-446B-9151-AC6DE21375BA}"/>
          </ac:picMkLst>
        </pc:picChg>
        <pc:picChg chg="add mod">
          <ac:chgData name="Chaitra Date" userId="e18433f7-e596-4e17-9244-08201009a07d" providerId="ADAL" clId="{3F657124-4EA2-47DB-AEE2-3F8863435E39}" dt="2021-06-18T13:19:51.453" v="45" actId="1076"/>
          <ac:picMkLst>
            <pc:docMk/>
            <pc:sldMk cId="2146843781" sldId="282"/>
            <ac:picMk id="21" creationId="{88590F04-4DCD-4204-9A36-AE8D2F48770A}"/>
          </ac:picMkLst>
        </pc:picChg>
        <pc:picChg chg="add mod">
          <ac:chgData name="Chaitra Date" userId="e18433f7-e596-4e17-9244-08201009a07d" providerId="ADAL" clId="{3F657124-4EA2-47DB-AEE2-3F8863435E39}" dt="2021-06-18T13:18:53.255" v="36" actId="1076"/>
          <ac:picMkLst>
            <pc:docMk/>
            <pc:sldMk cId="2146843781" sldId="282"/>
            <ac:picMk id="23" creationId="{1280734F-A510-4CC3-B095-EDE58F15450F}"/>
          </ac:picMkLst>
        </pc:picChg>
        <pc:picChg chg="add mod">
          <ac:chgData name="Chaitra Date" userId="e18433f7-e596-4e17-9244-08201009a07d" providerId="ADAL" clId="{3F657124-4EA2-47DB-AEE2-3F8863435E39}" dt="2021-06-18T13:20:04.598" v="47" actId="1076"/>
          <ac:picMkLst>
            <pc:docMk/>
            <pc:sldMk cId="2146843781" sldId="282"/>
            <ac:picMk id="27" creationId="{BC95C928-B129-4A16-B418-F1D9EE6838FE}"/>
          </ac:picMkLst>
        </pc:picChg>
        <pc:picChg chg="add mod">
          <ac:chgData name="Chaitra Date" userId="e18433f7-e596-4e17-9244-08201009a07d" providerId="ADAL" clId="{3F657124-4EA2-47DB-AEE2-3F8863435E39}" dt="2021-06-18T13:18:53.255" v="36" actId="1076"/>
          <ac:picMkLst>
            <pc:docMk/>
            <pc:sldMk cId="2146843781" sldId="282"/>
            <ac:picMk id="29" creationId="{9B4D55A7-156E-4141-9E3B-84C0471875C6}"/>
          </ac:picMkLst>
        </pc:picChg>
        <pc:picChg chg="add mod">
          <ac:chgData name="Chaitra Date" userId="e18433f7-e596-4e17-9244-08201009a07d" providerId="ADAL" clId="{3F657124-4EA2-47DB-AEE2-3F8863435E39}" dt="2021-06-18T13:20:00.037" v="46" actId="1076"/>
          <ac:picMkLst>
            <pc:docMk/>
            <pc:sldMk cId="2146843781" sldId="282"/>
            <ac:picMk id="30" creationId="{BCAC3D8C-1E33-4B19-963F-68257C621133}"/>
          </ac:picMkLst>
        </pc:picChg>
      </pc:sldChg>
      <pc:sldChg chg="del">
        <pc:chgData name="Chaitra Date" userId="e18433f7-e596-4e17-9244-08201009a07d" providerId="ADAL" clId="{3F657124-4EA2-47DB-AEE2-3F8863435E39}" dt="2021-06-18T13:17:37.348" v="25" actId="2696"/>
        <pc:sldMkLst>
          <pc:docMk/>
          <pc:sldMk cId="437386669" sldId="283"/>
        </pc:sldMkLst>
      </pc:sldChg>
      <pc:sldChg chg="delSp modSp add del setBg delDesignElem">
        <pc:chgData name="Chaitra Date" userId="e18433f7-e596-4e17-9244-08201009a07d" providerId="ADAL" clId="{3F657124-4EA2-47DB-AEE2-3F8863435E39}" dt="2021-06-18T13:17:53.852" v="26" actId="2696"/>
        <pc:sldMkLst>
          <pc:docMk/>
          <pc:sldMk cId="228853769" sldId="285"/>
        </pc:sldMkLst>
        <pc:spChg chg="mod">
          <ac:chgData name="Chaitra Date" userId="e18433f7-e596-4e17-9244-08201009a07d" providerId="ADAL" clId="{3F657124-4EA2-47DB-AEE2-3F8863435E39}" dt="2021-06-18T13:15:32.828" v="2" actId="1076"/>
          <ac:spMkLst>
            <pc:docMk/>
            <pc:sldMk cId="228853769" sldId="285"/>
            <ac:spMk id="14" creationId="{607F302B-BFE7-4713-B81F-B5DA2AA6BD71}"/>
          </ac:spMkLst>
        </pc:spChg>
        <pc:spChg chg="del">
          <ac:chgData name="Chaitra Date" userId="e18433f7-e596-4e17-9244-08201009a07d" providerId="ADAL" clId="{3F657124-4EA2-47DB-AEE2-3F8863435E39}" dt="2021-06-18T13:15:25.794" v="1"/>
          <ac:spMkLst>
            <pc:docMk/>
            <pc:sldMk cId="228853769" sldId="285"/>
            <ac:spMk id="135" creationId="{6EFC920F-B85A-4068-BD93-41064EDE93D3}"/>
          </ac:spMkLst>
        </pc:spChg>
        <pc:spChg chg="del">
          <ac:chgData name="Chaitra Date" userId="e18433f7-e596-4e17-9244-08201009a07d" providerId="ADAL" clId="{3F657124-4EA2-47DB-AEE2-3F8863435E39}" dt="2021-06-18T13:15:25.794" v="1"/>
          <ac:spMkLst>
            <pc:docMk/>
            <pc:sldMk cId="228853769" sldId="285"/>
            <ac:spMk id="141" creationId="{CBC4F608-B4B8-48C3-9572-C0F061B1CD99}"/>
          </ac:spMkLst>
        </pc:spChg>
        <pc:spChg chg="del">
          <ac:chgData name="Chaitra Date" userId="e18433f7-e596-4e17-9244-08201009a07d" providerId="ADAL" clId="{3F657124-4EA2-47DB-AEE2-3F8863435E39}" dt="2021-06-18T13:15:25.794" v="1"/>
          <ac:spMkLst>
            <pc:docMk/>
            <pc:sldMk cId="228853769" sldId="285"/>
            <ac:spMk id="143" creationId="{1382A32C-5B0C-4B1C-A074-76C6DBCC9F87}"/>
          </ac:spMkLst>
        </pc:spChg>
        <pc:grpChg chg="del">
          <ac:chgData name="Chaitra Date" userId="e18433f7-e596-4e17-9244-08201009a07d" providerId="ADAL" clId="{3F657124-4EA2-47DB-AEE2-3F8863435E39}" dt="2021-06-18T13:15:25.794" v="1"/>
          <ac:grpSpMkLst>
            <pc:docMk/>
            <pc:sldMk cId="228853769" sldId="285"/>
            <ac:grpSpMk id="137" creationId="{1C559108-BBAE-426C-8564-051D2BA6DDC8}"/>
          </ac:grpSpMkLst>
        </pc:grpChg>
      </pc:sldChg>
      <pc:sldChg chg="addSp delSp modSp add ord">
        <pc:chgData name="Chaitra Date" userId="e18433f7-e596-4e17-9244-08201009a07d" providerId="ADAL" clId="{3F657124-4EA2-47DB-AEE2-3F8863435E39}" dt="2021-06-18T13:24:19.722" v="106"/>
        <pc:sldMkLst>
          <pc:docMk/>
          <pc:sldMk cId="3940947783" sldId="285"/>
        </pc:sldMkLst>
        <pc:spChg chg="mod">
          <ac:chgData name="Chaitra Date" userId="e18433f7-e596-4e17-9244-08201009a07d" providerId="ADAL" clId="{3F657124-4EA2-47DB-AEE2-3F8863435E39}" dt="2021-06-18T13:22:44.629" v="73" actId="20577"/>
          <ac:spMkLst>
            <pc:docMk/>
            <pc:sldMk cId="3940947783" sldId="285"/>
            <ac:spMk id="2" creationId="{F3995EB3-1194-4C21-9175-72624C904EC7}"/>
          </ac:spMkLst>
        </pc:spChg>
        <pc:picChg chg="add">
          <ac:chgData name="Chaitra Date" userId="e18433f7-e596-4e17-9244-08201009a07d" providerId="ADAL" clId="{3F657124-4EA2-47DB-AEE2-3F8863435E39}" dt="2021-06-18T13:24:19.722" v="106"/>
          <ac:picMkLst>
            <pc:docMk/>
            <pc:sldMk cId="3940947783" sldId="285"/>
            <ac:picMk id="3" creationId="{895766D7-C369-4705-AB3F-D2567E73F62B}"/>
          </ac:picMkLst>
        </pc:picChg>
        <pc:picChg chg="del">
          <ac:chgData name="Chaitra Date" userId="e18433f7-e596-4e17-9244-08201009a07d" providerId="ADAL" clId="{3F657124-4EA2-47DB-AEE2-3F8863435E39}" dt="2021-06-18T13:22:48.757" v="74" actId="478"/>
          <ac:picMkLst>
            <pc:docMk/>
            <pc:sldMk cId="3940947783" sldId="285"/>
            <ac:picMk id="8" creationId="{FD96F14E-8F95-4162-9ED9-E83635589181}"/>
          </ac:picMkLst>
        </pc:picChg>
      </pc:sldChg>
      <pc:sldChg chg="addSp delSp modSp add ord">
        <pc:chgData name="Chaitra Date" userId="e18433f7-e596-4e17-9244-08201009a07d" providerId="ADAL" clId="{3F657124-4EA2-47DB-AEE2-3F8863435E39}" dt="2021-06-18T13:24:46.366" v="111" actId="1076"/>
        <pc:sldMkLst>
          <pc:docMk/>
          <pc:sldMk cId="4284346593" sldId="286"/>
        </pc:sldMkLst>
        <pc:spChg chg="mod">
          <ac:chgData name="Chaitra Date" userId="e18433f7-e596-4e17-9244-08201009a07d" providerId="ADAL" clId="{3F657124-4EA2-47DB-AEE2-3F8863435E39}" dt="2021-06-18T13:22:58.455" v="104" actId="20577"/>
          <ac:spMkLst>
            <pc:docMk/>
            <pc:sldMk cId="4284346593" sldId="286"/>
            <ac:spMk id="2" creationId="{F3995EB3-1194-4C21-9175-72624C904EC7}"/>
          </ac:spMkLst>
        </pc:spChg>
        <pc:picChg chg="add del">
          <ac:chgData name="Chaitra Date" userId="e18433f7-e596-4e17-9244-08201009a07d" providerId="ADAL" clId="{3F657124-4EA2-47DB-AEE2-3F8863435E39}" dt="2021-06-18T13:24:35.835" v="108" actId="478"/>
          <ac:picMkLst>
            <pc:docMk/>
            <pc:sldMk cId="4284346593" sldId="286"/>
            <ac:picMk id="3" creationId="{0F7E814D-41E6-4DB6-88AC-A97FF6AC1F19}"/>
          </ac:picMkLst>
        </pc:picChg>
        <pc:picChg chg="add mod">
          <ac:chgData name="Chaitra Date" userId="e18433f7-e596-4e17-9244-08201009a07d" providerId="ADAL" clId="{3F657124-4EA2-47DB-AEE2-3F8863435E39}" dt="2021-06-18T13:24:46.366" v="111" actId="1076"/>
          <ac:picMkLst>
            <pc:docMk/>
            <pc:sldMk cId="4284346593" sldId="286"/>
            <ac:picMk id="4" creationId="{D30E8098-F4F0-4890-9CDC-6A62620E9D43}"/>
          </ac:picMkLst>
        </pc:picChg>
        <pc:picChg chg="del">
          <ac:chgData name="Chaitra Date" userId="e18433f7-e596-4e17-9244-08201009a07d" providerId="ADAL" clId="{3F657124-4EA2-47DB-AEE2-3F8863435E39}" dt="2021-06-18T13:23:00.847" v="105" actId="478"/>
          <ac:picMkLst>
            <pc:docMk/>
            <pc:sldMk cId="4284346593" sldId="286"/>
            <ac:picMk id="8" creationId="{FD96F14E-8F95-4162-9ED9-E83635589181}"/>
          </ac:picMkLst>
        </pc:picChg>
      </pc:sldChg>
      <pc:sldChg chg="delSp add del setBg delDesignElem">
        <pc:chgData name="Chaitra Date" userId="e18433f7-e596-4e17-9244-08201009a07d" providerId="ADAL" clId="{3F657124-4EA2-47DB-AEE2-3F8863435E39}" dt="2021-06-18T15:11:28.741" v="166" actId="2696"/>
        <pc:sldMkLst>
          <pc:docMk/>
          <pc:sldMk cId="2893032253" sldId="287"/>
        </pc:sldMkLst>
        <pc:spChg chg="del">
          <ac:chgData name="Chaitra Date" userId="e18433f7-e596-4e17-9244-08201009a07d" providerId="ADAL" clId="{3F657124-4EA2-47DB-AEE2-3F8863435E39}" dt="2021-06-18T14:30:56.711" v="147"/>
          <ac:spMkLst>
            <pc:docMk/>
            <pc:sldMk cId="2893032253" sldId="287"/>
            <ac:spMk id="66" creationId="{A7895A40-19A4-42D6-9D30-DBC1E8002635}"/>
          </ac:spMkLst>
        </pc:spChg>
        <pc:spChg chg="del">
          <ac:chgData name="Chaitra Date" userId="e18433f7-e596-4e17-9244-08201009a07d" providerId="ADAL" clId="{3F657124-4EA2-47DB-AEE2-3F8863435E39}" dt="2021-06-18T14:30:56.711" v="147"/>
          <ac:spMkLst>
            <pc:docMk/>
            <pc:sldMk cId="2893032253" sldId="287"/>
            <ac:spMk id="68" creationId="{02F429C4-ABC9-46FC-818A-B5429CDE4A96}"/>
          </ac:spMkLst>
        </pc:spChg>
        <pc:spChg chg="del">
          <ac:chgData name="Chaitra Date" userId="e18433f7-e596-4e17-9244-08201009a07d" providerId="ADAL" clId="{3F657124-4EA2-47DB-AEE2-3F8863435E39}" dt="2021-06-18T14:30:56.711" v="147"/>
          <ac:spMkLst>
            <pc:docMk/>
            <pc:sldMk cId="2893032253" sldId="287"/>
            <ac:spMk id="70" creationId="{2CEF98E4-3709-4952-8F42-2305CCE34FA3}"/>
          </ac:spMkLst>
        </pc:spChg>
        <pc:spChg chg="del">
          <ac:chgData name="Chaitra Date" userId="e18433f7-e596-4e17-9244-08201009a07d" providerId="ADAL" clId="{3F657124-4EA2-47DB-AEE2-3F8863435E39}" dt="2021-06-18T14:30:56.711" v="147"/>
          <ac:spMkLst>
            <pc:docMk/>
            <pc:sldMk cId="2893032253" sldId="287"/>
            <ac:spMk id="72" creationId="{F10BCCF5-D685-47FF-B675-647EAEB72C8E}"/>
          </ac:spMkLst>
        </pc:spChg>
        <pc:spChg chg="del">
          <ac:chgData name="Chaitra Date" userId="e18433f7-e596-4e17-9244-08201009a07d" providerId="ADAL" clId="{3F657124-4EA2-47DB-AEE2-3F8863435E39}" dt="2021-06-18T14:30:56.711" v="147"/>
          <ac:spMkLst>
            <pc:docMk/>
            <pc:sldMk cId="2893032253" sldId="287"/>
            <ac:spMk id="74" creationId="{B0EE8A42-107A-4D4C-8D56-BBAE95C7FC0D}"/>
          </ac:spMkLst>
        </pc:spChg>
      </pc:sldChg>
    </pc:docChg>
  </pc:docChgLst>
  <pc:docChgLst>
    <pc:chgData name="Chaitra Date" userId="e18433f7-e596-4e17-9244-08201009a07d" providerId="ADAL" clId="{19A2FA67-4231-42A4-AE73-825EECA7D86E}"/>
    <pc:docChg chg="undo custSel modSld">
      <pc:chgData name="Chaitra Date" userId="e18433f7-e596-4e17-9244-08201009a07d" providerId="ADAL" clId="{19A2FA67-4231-42A4-AE73-825EECA7D86E}" dt="2021-06-16T15:44:18.609" v="1140" actId="403"/>
      <pc:docMkLst>
        <pc:docMk/>
      </pc:docMkLst>
      <pc:sldChg chg="addSp delSp modSp">
        <pc:chgData name="Chaitra Date" userId="e18433f7-e596-4e17-9244-08201009a07d" providerId="ADAL" clId="{19A2FA67-4231-42A4-AE73-825EECA7D86E}" dt="2021-06-16T15:26:27.564" v="81" actId="20577"/>
        <pc:sldMkLst>
          <pc:docMk/>
          <pc:sldMk cId="2344919334" sldId="256"/>
        </pc:sldMkLst>
        <pc:spChg chg="mod">
          <ac:chgData name="Chaitra Date" userId="e18433f7-e596-4e17-9244-08201009a07d" providerId="ADAL" clId="{19A2FA67-4231-42A4-AE73-825EECA7D86E}" dt="2021-06-16T15:25:59.174" v="52" actId="1076"/>
          <ac:spMkLst>
            <pc:docMk/>
            <pc:sldMk cId="2344919334" sldId="256"/>
            <ac:spMk id="2" creationId="{F3995EB3-1194-4C21-9175-72624C904EC7}"/>
          </ac:spMkLst>
        </pc:spChg>
        <pc:spChg chg="add del mod">
          <ac:chgData name="Chaitra Date" userId="e18433f7-e596-4e17-9244-08201009a07d" providerId="ADAL" clId="{19A2FA67-4231-42A4-AE73-825EECA7D86E}" dt="2021-06-16T15:26:27.564" v="81" actId="20577"/>
          <ac:spMkLst>
            <pc:docMk/>
            <pc:sldMk cId="2344919334" sldId="256"/>
            <ac:spMk id="3" creationId="{0DDA681C-9574-4ABF-98AD-FBC36BD43B34}"/>
          </ac:spMkLst>
        </pc:spChg>
        <pc:spChg chg="add del mod">
          <ac:chgData name="Chaitra Date" userId="e18433f7-e596-4e17-9244-08201009a07d" providerId="ADAL" clId="{19A2FA67-4231-42A4-AE73-825EECA7D86E}" dt="2021-06-16T15:25:54.681" v="50" actId="478"/>
          <ac:spMkLst>
            <pc:docMk/>
            <pc:sldMk cId="2344919334" sldId="256"/>
            <ac:spMk id="5" creationId="{722B5DEE-B13A-4486-BF86-31F033BFE967}"/>
          </ac:spMkLst>
        </pc:spChg>
      </pc:sldChg>
      <pc:sldChg chg="modSp">
        <pc:chgData name="Chaitra Date" userId="e18433f7-e596-4e17-9244-08201009a07d" providerId="ADAL" clId="{19A2FA67-4231-42A4-AE73-825EECA7D86E}" dt="2021-06-16T15:44:18.609" v="1140" actId="403"/>
        <pc:sldMkLst>
          <pc:docMk/>
          <pc:sldMk cId="1160479378" sldId="257"/>
        </pc:sldMkLst>
        <pc:spChg chg="mod">
          <ac:chgData name="Chaitra Date" userId="e18433f7-e596-4e17-9244-08201009a07d" providerId="ADAL" clId="{19A2FA67-4231-42A4-AE73-825EECA7D86E}" dt="2021-06-16T15:44:18.609" v="1140" actId="403"/>
          <ac:spMkLst>
            <pc:docMk/>
            <pc:sldMk cId="1160479378" sldId="257"/>
            <ac:spMk id="3" creationId="{C382912E-DE75-4076-B90E-59A54E8BE955}"/>
          </ac:spMkLst>
        </pc:spChg>
      </pc:sldChg>
      <pc:sldChg chg="modSp">
        <pc:chgData name="Chaitra Date" userId="e18433f7-e596-4e17-9244-08201009a07d" providerId="ADAL" clId="{19A2FA67-4231-42A4-AE73-825EECA7D86E}" dt="2021-06-16T15:37:39.204" v="938" actId="27636"/>
        <pc:sldMkLst>
          <pc:docMk/>
          <pc:sldMk cId="1919755502" sldId="266"/>
        </pc:sldMkLst>
        <pc:spChg chg="mod">
          <ac:chgData name="Chaitra Date" userId="e18433f7-e596-4e17-9244-08201009a07d" providerId="ADAL" clId="{19A2FA67-4231-42A4-AE73-825EECA7D86E}" dt="2021-06-16T15:37:39.204" v="938" actId="27636"/>
          <ac:spMkLst>
            <pc:docMk/>
            <pc:sldMk cId="1919755502" sldId="266"/>
            <ac:spMk id="3" creationId="{AA73C8C6-3B5B-4E3F-A659-0BDE092F7468}"/>
          </ac:spMkLst>
        </pc:spChg>
      </pc:sldChg>
      <pc:sldChg chg="modSp">
        <pc:chgData name="Chaitra Date" userId="e18433f7-e596-4e17-9244-08201009a07d" providerId="ADAL" clId="{19A2FA67-4231-42A4-AE73-825EECA7D86E}" dt="2021-06-16T15:37:47.426" v="939" actId="255"/>
        <pc:sldMkLst>
          <pc:docMk/>
          <pc:sldMk cId="1775359240" sldId="268"/>
        </pc:sldMkLst>
        <pc:spChg chg="mod">
          <ac:chgData name="Chaitra Date" userId="e18433f7-e596-4e17-9244-08201009a07d" providerId="ADAL" clId="{19A2FA67-4231-42A4-AE73-825EECA7D86E}" dt="2021-06-16T15:37:47.426" v="939" actId="255"/>
          <ac:spMkLst>
            <pc:docMk/>
            <pc:sldMk cId="1775359240" sldId="268"/>
            <ac:spMk id="3" creationId="{DF1CB55B-CFA6-4A4D-BA81-506253F51BD6}"/>
          </ac:spMkLst>
        </pc:spChg>
      </pc:sldChg>
    </pc:docChg>
  </pc:docChgLst>
  <pc:docChgLst>
    <pc:chgData name="Pooja Ganar" userId="d3270f9f-9038-4ec7-af4d-366e3ab0a759" providerId="ADAL" clId="{825ACE79-267D-4E55-BF4E-E8AF41C53BAB}"/>
    <pc:docChg chg="modSld">
      <pc:chgData name="Pooja Ganar" userId="d3270f9f-9038-4ec7-af4d-366e3ab0a759" providerId="ADAL" clId="{825ACE79-267D-4E55-BF4E-E8AF41C53BAB}" dt="2021-06-17T06:13:14.238" v="15" actId="207"/>
      <pc:docMkLst>
        <pc:docMk/>
      </pc:docMkLst>
      <pc:sldChg chg="addSp modSp">
        <pc:chgData name="Pooja Ganar" userId="d3270f9f-9038-4ec7-af4d-366e3ab0a759" providerId="ADAL" clId="{825ACE79-267D-4E55-BF4E-E8AF41C53BAB}" dt="2021-06-17T06:04:47.259" v="13"/>
        <pc:sldMkLst>
          <pc:docMk/>
          <pc:sldMk cId="2344919334" sldId="256"/>
        </pc:sldMkLst>
        <pc:spChg chg="mod">
          <ac:chgData name="Pooja Ganar" userId="d3270f9f-9038-4ec7-af4d-366e3ab0a759" providerId="ADAL" clId="{825ACE79-267D-4E55-BF4E-E8AF41C53BAB}" dt="2021-06-17T06:04:43.952" v="12"/>
          <ac:spMkLst>
            <pc:docMk/>
            <pc:sldMk cId="2344919334" sldId="256"/>
            <ac:spMk id="2" creationId="{F3995EB3-1194-4C21-9175-72624C904EC7}"/>
          </ac:spMkLst>
        </pc:spChg>
        <pc:spChg chg="add mod">
          <ac:chgData name="Pooja Ganar" userId="d3270f9f-9038-4ec7-af4d-366e3ab0a759" providerId="ADAL" clId="{825ACE79-267D-4E55-BF4E-E8AF41C53BAB}" dt="2021-06-17T06:04:47.259" v="13"/>
          <ac:spMkLst>
            <pc:docMk/>
            <pc:sldMk cId="2344919334" sldId="256"/>
            <ac:spMk id="7" creationId="{9D15149F-7CF4-4129-B764-ACBCC77A5FFC}"/>
          </ac:spMkLst>
        </pc:spChg>
        <pc:picChg chg="add mod">
          <ac:chgData name="Pooja Ganar" userId="d3270f9f-9038-4ec7-af4d-366e3ab0a759" providerId="ADAL" clId="{825ACE79-267D-4E55-BF4E-E8AF41C53BAB}" dt="2021-06-17T05:55:59.649" v="10"/>
          <ac:picMkLst>
            <pc:docMk/>
            <pc:sldMk cId="2344919334" sldId="256"/>
            <ac:picMk id="5" creationId="{99B4E440-F1D3-47C2-B3E4-194B6805155A}"/>
          </ac:picMkLst>
        </pc:picChg>
        <pc:picChg chg="add">
          <ac:chgData name="Pooja Ganar" userId="d3270f9f-9038-4ec7-af4d-366e3ab0a759" providerId="ADAL" clId="{825ACE79-267D-4E55-BF4E-E8AF41C53BAB}" dt="2021-06-17T06:04:02.266" v="11"/>
          <ac:picMkLst>
            <pc:docMk/>
            <pc:sldMk cId="2344919334" sldId="256"/>
            <ac:picMk id="6" creationId="{8BD13741-8A04-4BE2-8B77-AAD4E3D7B09D}"/>
          </ac:picMkLst>
        </pc:picChg>
      </pc:sldChg>
      <pc:sldChg chg="modSp setBg">
        <pc:chgData name="Pooja Ganar" userId="d3270f9f-9038-4ec7-af4d-366e3ab0a759" providerId="ADAL" clId="{825ACE79-267D-4E55-BF4E-E8AF41C53BAB}" dt="2021-06-17T05:54:29.856" v="9" actId="14100"/>
        <pc:sldMkLst>
          <pc:docMk/>
          <pc:sldMk cId="1919755502" sldId="266"/>
        </pc:sldMkLst>
        <pc:picChg chg="mod">
          <ac:chgData name="Pooja Ganar" userId="d3270f9f-9038-4ec7-af4d-366e3ab0a759" providerId="ADAL" clId="{825ACE79-267D-4E55-BF4E-E8AF41C53BAB}" dt="2021-06-17T05:54:29.856" v="9" actId="14100"/>
          <ac:picMkLst>
            <pc:docMk/>
            <pc:sldMk cId="1919755502" sldId="266"/>
            <ac:picMk id="2050" creationId="{7025B049-0A3A-4368-8B25-54E65EF48B7F}"/>
          </ac:picMkLst>
        </pc:picChg>
      </pc:sldChg>
      <pc:sldChg chg="modSp">
        <pc:chgData name="Pooja Ganar" userId="d3270f9f-9038-4ec7-af4d-366e3ab0a759" providerId="ADAL" clId="{825ACE79-267D-4E55-BF4E-E8AF41C53BAB}" dt="2021-06-17T06:13:14.238" v="15" actId="207"/>
        <pc:sldMkLst>
          <pc:docMk/>
          <pc:sldMk cId="1775359240" sldId="268"/>
        </pc:sldMkLst>
        <pc:spChg chg="mod">
          <ac:chgData name="Pooja Ganar" userId="d3270f9f-9038-4ec7-af4d-366e3ab0a759" providerId="ADAL" clId="{825ACE79-267D-4E55-BF4E-E8AF41C53BAB}" dt="2021-06-17T06:13:14.238" v="15" actId="207"/>
          <ac:spMkLst>
            <pc:docMk/>
            <pc:sldMk cId="1775359240" sldId="268"/>
            <ac:spMk id="4" creationId="{CDFAFABF-8255-4D2D-AE09-045031892C4A}"/>
          </ac:spMkLst>
        </pc:spChg>
      </pc:sldChg>
      <pc:sldChg chg="modSp">
        <pc:chgData name="Pooja Ganar" userId="d3270f9f-9038-4ec7-af4d-366e3ab0a759" providerId="ADAL" clId="{825ACE79-267D-4E55-BF4E-E8AF41C53BAB}" dt="2021-06-17T05:50:42.892" v="3" actId="408"/>
        <pc:sldMkLst>
          <pc:docMk/>
          <pc:sldMk cId="3282910616" sldId="276"/>
        </pc:sldMkLst>
        <pc:spChg chg="mod">
          <ac:chgData name="Pooja Ganar" userId="d3270f9f-9038-4ec7-af4d-366e3ab0a759" providerId="ADAL" clId="{825ACE79-267D-4E55-BF4E-E8AF41C53BAB}" dt="2021-06-17T05:50:21.517" v="1" actId="554"/>
          <ac:spMkLst>
            <pc:docMk/>
            <pc:sldMk cId="3282910616" sldId="276"/>
            <ac:spMk id="3" creationId="{0DDA681C-9574-4ABF-98AD-FBC36BD43B34}"/>
          </ac:spMkLst>
        </pc:spChg>
        <pc:spChg chg="mod">
          <ac:chgData name="Pooja Ganar" userId="d3270f9f-9038-4ec7-af4d-366e3ab0a759" providerId="ADAL" clId="{825ACE79-267D-4E55-BF4E-E8AF41C53BAB}" dt="2021-06-17T05:38:31.094" v="0" actId="554"/>
          <ac:spMkLst>
            <pc:docMk/>
            <pc:sldMk cId="3282910616" sldId="276"/>
            <ac:spMk id="11" creationId="{C1A842EA-4E81-4074-B4A3-24EF7A451756}"/>
          </ac:spMkLst>
        </pc:spChg>
        <pc:spChg chg="mod">
          <ac:chgData name="Pooja Ganar" userId="d3270f9f-9038-4ec7-af4d-366e3ab0a759" providerId="ADAL" clId="{825ACE79-267D-4E55-BF4E-E8AF41C53BAB}" dt="2021-06-17T05:50:21.517" v="1" actId="554"/>
          <ac:spMkLst>
            <pc:docMk/>
            <pc:sldMk cId="3282910616" sldId="276"/>
            <ac:spMk id="13" creationId="{7983DFB5-F9F2-4D35-8256-94D2FCDBA8C1}"/>
          </ac:spMkLst>
        </pc:spChg>
        <pc:spChg chg="mod">
          <ac:chgData name="Pooja Ganar" userId="d3270f9f-9038-4ec7-af4d-366e3ab0a759" providerId="ADAL" clId="{825ACE79-267D-4E55-BF4E-E8AF41C53BAB}" dt="2021-06-17T05:38:31.094" v="0" actId="554"/>
          <ac:spMkLst>
            <pc:docMk/>
            <pc:sldMk cId="3282910616" sldId="276"/>
            <ac:spMk id="15" creationId="{122E3D4D-A534-4E71-AAB7-88CE2D215013}"/>
          </ac:spMkLst>
        </pc:spChg>
        <pc:spChg chg="mod">
          <ac:chgData name="Pooja Ganar" userId="d3270f9f-9038-4ec7-af4d-366e3ab0a759" providerId="ADAL" clId="{825ACE79-267D-4E55-BF4E-E8AF41C53BAB}" dt="2021-06-17T05:50:21.517" v="1" actId="554"/>
          <ac:spMkLst>
            <pc:docMk/>
            <pc:sldMk cId="3282910616" sldId="276"/>
            <ac:spMk id="16" creationId="{FAE8E23C-208D-4E17-918D-BC7DCECC32DA}"/>
          </ac:spMkLst>
        </pc:spChg>
        <pc:spChg chg="mod">
          <ac:chgData name="Pooja Ganar" userId="d3270f9f-9038-4ec7-af4d-366e3ab0a759" providerId="ADAL" clId="{825ACE79-267D-4E55-BF4E-E8AF41C53BAB}" dt="2021-06-17T05:38:31.094" v="0" actId="554"/>
          <ac:spMkLst>
            <pc:docMk/>
            <pc:sldMk cId="3282910616" sldId="276"/>
            <ac:spMk id="18" creationId="{C540E39A-2097-47C4-B6E6-4E77E54EC91E}"/>
          </ac:spMkLst>
        </pc:spChg>
        <pc:spChg chg="mod">
          <ac:chgData name="Pooja Ganar" userId="d3270f9f-9038-4ec7-af4d-366e3ab0a759" providerId="ADAL" clId="{825ACE79-267D-4E55-BF4E-E8AF41C53BAB}" dt="2021-06-17T05:50:21.517" v="1" actId="554"/>
          <ac:spMkLst>
            <pc:docMk/>
            <pc:sldMk cId="3282910616" sldId="276"/>
            <ac:spMk id="19" creationId="{FC3F9991-48C1-4B1A-B65D-4387C09B1F5B}"/>
          </ac:spMkLst>
        </pc:spChg>
        <pc:spChg chg="mod">
          <ac:chgData name="Pooja Ganar" userId="d3270f9f-9038-4ec7-af4d-366e3ab0a759" providerId="ADAL" clId="{825ACE79-267D-4E55-BF4E-E8AF41C53BAB}" dt="2021-06-17T05:38:31.094" v="0" actId="554"/>
          <ac:spMkLst>
            <pc:docMk/>
            <pc:sldMk cId="3282910616" sldId="276"/>
            <ac:spMk id="21" creationId="{DD8051C5-DC8E-4523-AE06-913A42FB314B}"/>
          </ac:spMkLst>
        </pc:spChg>
        <pc:spChg chg="mod">
          <ac:chgData name="Pooja Ganar" userId="d3270f9f-9038-4ec7-af4d-366e3ab0a759" providerId="ADAL" clId="{825ACE79-267D-4E55-BF4E-E8AF41C53BAB}" dt="2021-06-17T05:50:21.517" v="1" actId="554"/>
          <ac:spMkLst>
            <pc:docMk/>
            <pc:sldMk cId="3282910616" sldId="276"/>
            <ac:spMk id="22" creationId="{BAE1DDBA-8E06-4610-9882-5BCD7DB52B48}"/>
          </ac:spMkLst>
        </pc:spChg>
        <pc:spChg chg="mod">
          <ac:chgData name="Pooja Ganar" userId="d3270f9f-9038-4ec7-af4d-366e3ab0a759" providerId="ADAL" clId="{825ACE79-267D-4E55-BF4E-E8AF41C53BAB}" dt="2021-06-17T05:38:31.094" v="0" actId="554"/>
          <ac:spMkLst>
            <pc:docMk/>
            <pc:sldMk cId="3282910616" sldId="276"/>
            <ac:spMk id="24" creationId="{DF246D54-8BC4-4F3E-B123-97FFFD026B03}"/>
          </ac:spMkLst>
        </pc:spChg>
        <pc:spChg chg="mod">
          <ac:chgData name="Pooja Ganar" userId="d3270f9f-9038-4ec7-af4d-366e3ab0a759" providerId="ADAL" clId="{825ACE79-267D-4E55-BF4E-E8AF41C53BAB}" dt="2021-06-17T05:50:21.517" v="1" actId="554"/>
          <ac:spMkLst>
            <pc:docMk/>
            <pc:sldMk cId="3282910616" sldId="276"/>
            <ac:spMk id="30" creationId="{D8F2C2A6-EF62-423C-8148-DB5911E4896F}"/>
          </ac:spMkLst>
        </pc:spChg>
        <pc:spChg chg="mod">
          <ac:chgData name="Pooja Ganar" userId="d3270f9f-9038-4ec7-af4d-366e3ab0a759" providerId="ADAL" clId="{825ACE79-267D-4E55-BF4E-E8AF41C53BAB}" dt="2021-06-17T05:38:31.094" v="0" actId="554"/>
          <ac:spMkLst>
            <pc:docMk/>
            <pc:sldMk cId="3282910616" sldId="276"/>
            <ac:spMk id="31" creationId="{BFAB9BDB-2A11-47A0-AA20-ED8A97175189}"/>
          </ac:spMkLst>
        </pc:spChg>
        <pc:picChg chg="mod">
          <ac:chgData name="Pooja Ganar" userId="d3270f9f-9038-4ec7-af4d-366e3ab0a759" providerId="ADAL" clId="{825ACE79-267D-4E55-BF4E-E8AF41C53BAB}" dt="2021-06-17T05:50:42.892" v="3" actId="408"/>
          <ac:picMkLst>
            <pc:docMk/>
            <pc:sldMk cId="3282910616" sldId="276"/>
            <ac:picMk id="5" creationId="{DBCC8087-8E5E-4DB5-9C2A-04B8FA9044C6}"/>
          </ac:picMkLst>
        </pc:picChg>
        <pc:picChg chg="mod">
          <ac:chgData name="Pooja Ganar" userId="d3270f9f-9038-4ec7-af4d-366e3ab0a759" providerId="ADAL" clId="{825ACE79-267D-4E55-BF4E-E8AF41C53BAB}" dt="2021-06-17T05:50:42.892" v="3" actId="408"/>
          <ac:picMkLst>
            <pc:docMk/>
            <pc:sldMk cId="3282910616" sldId="276"/>
            <ac:picMk id="14" creationId="{8AA1AA56-4D7F-40E1-9342-E8B995387601}"/>
          </ac:picMkLst>
        </pc:picChg>
        <pc:picChg chg="mod">
          <ac:chgData name="Pooja Ganar" userId="d3270f9f-9038-4ec7-af4d-366e3ab0a759" providerId="ADAL" clId="{825ACE79-267D-4E55-BF4E-E8AF41C53BAB}" dt="2021-06-17T05:50:42.892" v="3" actId="408"/>
          <ac:picMkLst>
            <pc:docMk/>
            <pc:sldMk cId="3282910616" sldId="276"/>
            <ac:picMk id="17" creationId="{807AA7AF-ED4C-41CD-909A-64764F8B2E26}"/>
          </ac:picMkLst>
        </pc:picChg>
        <pc:picChg chg="mod">
          <ac:chgData name="Pooja Ganar" userId="d3270f9f-9038-4ec7-af4d-366e3ab0a759" providerId="ADAL" clId="{825ACE79-267D-4E55-BF4E-E8AF41C53BAB}" dt="2021-06-17T05:50:42.892" v="3" actId="408"/>
          <ac:picMkLst>
            <pc:docMk/>
            <pc:sldMk cId="3282910616" sldId="276"/>
            <ac:picMk id="20" creationId="{50ADB709-7E08-4049-989A-9CE3303A9F18}"/>
          </ac:picMkLst>
        </pc:picChg>
        <pc:picChg chg="mod">
          <ac:chgData name="Pooja Ganar" userId="d3270f9f-9038-4ec7-af4d-366e3ab0a759" providerId="ADAL" clId="{825ACE79-267D-4E55-BF4E-E8AF41C53BAB}" dt="2021-06-17T05:50:42.892" v="3" actId="408"/>
          <ac:picMkLst>
            <pc:docMk/>
            <pc:sldMk cId="3282910616" sldId="276"/>
            <ac:picMk id="23" creationId="{D77FD9C7-07A4-4248-AE60-D2D95849A60F}"/>
          </ac:picMkLst>
        </pc:picChg>
        <pc:picChg chg="mod">
          <ac:chgData name="Pooja Ganar" userId="d3270f9f-9038-4ec7-af4d-366e3ab0a759" providerId="ADAL" clId="{825ACE79-267D-4E55-BF4E-E8AF41C53BAB}" dt="2021-06-17T05:50:42.892" v="3" actId="408"/>
          <ac:picMkLst>
            <pc:docMk/>
            <pc:sldMk cId="3282910616" sldId="276"/>
            <ac:picMk id="28" creationId="{99CA2539-7A60-4CA8-AE74-ADBC6D0B2C84}"/>
          </ac:picMkLst>
        </pc:picChg>
      </pc:sldChg>
    </pc:docChg>
  </pc:docChgLst>
  <pc:docChgLst>
    <pc:chgData name="Pooja Ganar" userId="d3270f9f-9038-4ec7-af4d-366e3ab0a759" providerId="ADAL" clId="{CCFC4BB7-BBAA-4FD8-94AC-C6845EA57855}"/>
    <pc:docChg chg="undo custSel addSld delSld modSld sldOrd">
      <pc:chgData name="Pooja Ganar" userId="d3270f9f-9038-4ec7-af4d-366e3ab0a759" providerId="ADAL" clId="{CCFC4BB7-BBAA-4FD8-94AC-C6845EA57855}" dt="2021-06-18T09:36:18.552" v="2041"/>
      <pc:docMkLst>
        <pc:docMk/>
      </pc:docMkLst>
      <pc:sldChg chg="addSp delSp modSp mod delAnim modAnim delDesignElem">
        <pc:chgData name="Pooja Ganar" userId="d3270f9f-9038-4ec7-af4d-366e3ab0a759" providerId="ADAL" clId="{CCFC4BB7-BBAA-4FD8-94AC-C6845EA57855}" dt="2021-06-18T06:06:50.556" v="2035" actId="478"/>
        <pc:sldMkLst>
          <pc:docMk/>
          <pc:sldMk cId="2344919334" sldId="256"/>
        </pc:sldMkLst>
        <pc:spChg chg="mod">
          <ac:chgData name="Pooja Ganar" userId="d3270f9f-9038-4ec7-af4d-366e3ab0a759" providerId="ADAL" clId="{CCFC4BB7-BBAA-4FD8-94AC-C6845EA57855}" dt="2021-06-17T14:34:19.477" v="1751" actId="1035"/>
          <ac:spMkLst>
            <pc:docMk/>
            <pc:sldMk cId="2344919334" sldId="256"/>
            <ac:spMk id="2" creationId="{F3995EB3-1194-4C21-9175-72624C904EC7}"/>
          </ac:spMkLst>
        </pc:spChg>
        <pc:spChg chg="mod">
          <ac:chgData name="Pooja Ganar" userId="d3270f9f-9038-4ec7-af4d-366e3ab0a759" providerId="ADAL" clId="{CCFC4BB7-BBAA-4FD8-94AC-C6845EA57855}" dt="2021-06-17T14:33:44.273" v="1677" actId="1037"/>
          <ac:spMkLst>
            <pc:docMk/>
            <pc:sldMk cId="2344919334" sldId="256"/>
            <ac:spMk id="7" creationId="{9D15149F-7CF4-4129-B764-ACBCC77A5FFC}"/>
          </ac:spMkLst>
        </pc:spChg>
        <pc:spChg chg="add mod">
          <ac:chgData name="Pooja Ganar" userId="d3270f9f-9038-4ec7-af4d-366e3ab0a759" providerId="ADAL" clId="{CCFC4BB7-BBAA-4FD8-94AC-C6845EA57855}" dt="2021-06-17T14:33:44.273" v="1677" actId="1037"/>
          <ac:spMkLst>
            <pc:docMk/>
            <pc:sldMk cId="2344919334" sldId="256"/>
            <ac:spMk id="10" creationId="{35E73C77-1009-4D9D-8C13-B560D3E0D883}"/>
          </ac:spMkLst>
        </pc:spChg>
        <pc:spChg chg="add del">
          <ac:chgData name="Pooja Ganar" userId="d3270f9f-9038-4ec7-af4d-366e3ab0a759" providerId="ADAL" clId="{CCFC4BB7-BBAA-4FD8-94AC-C6845EA57855}" dt="2021-06-17T07:06:50.561" v="115"/>
          <ac:spMkLst>
            <pc:docMk/>
            <pc:sldMk cId="2344919334" sldId="256"/>
            <ac:spMk id="66" creationId="{A7895A40-19A4-42D6-9D30-DBC1E8002635}"/>
          </ac:spMkLst>
        </pc:spChg>
        <pc:spChg chg="add del">
          <ac:chgData name="Pooja Ganar" userId="d3270f9f-9038-4ec7-af4d-366e3ab0a759" providerId="ADAL" clId="{CCFC4BB7-BBAA-4FD8-94AC-C6845EA57855}" dt="2021-06-17T07:06:50.561" v="115"/>
          <ac:spMkLst>
            <pc:docMk/>
            <pc:sldMk cId="2344919334" sldId="256"/>
            <ac:spMk id="68" creationId="{02F429C4-ABC9-46FC-818A-B5429CDE4A96}"/>
          </ac:spMkLst>
        </pc:spChg>
        <pc:spChg chg="add del">
          <ac:chgData name="Pooja Ganar" userId="d3270f9f-9038-4ec7-af4d-366e3ab0a759" providerId="ADAL" clId="{CCFC4BB7-BBAA-4FD8-94AC-C6845EA57855}" dt="2021-06-17T07:06:50.561" v="115"/>
          <ac:spMkLst>
            <pc:docMk/>
            <pc:sldMk cId="2344919334" sldId="256"/>
            <ac:spMk id="70" creationId="{2CEF98E4-3709-4952-8F42-2305CCE34FA3}"/>
          </ac:spMkLst>
        </pc:spChg>
        <pc:spChg chg="add del">
          <ac:chgData name="Pooja Ganar" userId="d3270f9f-9038-4ec7-af4d-366e3ab0a759" providerId="ADAL" clId="{CCFC4BB7-BBAA-4FD8-94AC-C6845EA57855}" dt="2021-06-17T07:06:50.561" v="115"/>
          <ac:spMkLst>
            <pc:docMk/>
            <pc:sldMk cId="2344919334" sldId="256"/>
            <ac:spMk id="72" creationId="{F10BCCF5-D685-47FF-B675-647EAEB72C8E}"/>
          </ac:spMkLst>
        </pc:spChg>
        <pc:spChg chg="add del">
          <ac:chgData name="Pooja Ganar" userId="d3270f9f-9038-4ec7-af4d-366e3ab0a759" providerId="ADAL" clId="{CCFC4BB7-BBAA-4FD8-94AC-C6845EA57855}" dt="2021-06-17T07:06:50.561" v="115"/>
          <ac:spMkLst>
            <pc:docMk/>
            <pc:sldMk cId="2344919334" sldId="256"/>
            <ac:spMk id="74" creationId="{B0EE8A42-107A-4D4C-8D56-BBAE95C7FC0D}"/>
          </ac:spMkLst>
        </pc:spChg>
        <pc:picChg chg="add mod">
          <ac:chgData name="Pooja Ganar" userId="d3270f9f-9038-4ec7-af4d-366e3ab0a759" providerId="ADAL" clId="{CCFC4BB7-BBAA-4FD8-94AC-C6845EA57855}" dt="2021-06-17T14:34:10.106" v="1734" actId="1035"/>
          <ac:picMkLst>
            <pc:docMk/>
            <pc:sldMk cId="2344919334" sldId="256"/>
            <ac:picMk id="3" creationId="{5E9C51A5-EE1D-452C-9904-F61CAE43D699}"/>
          </ac:picMkLst>
        </pc:picChg>
        <pc:picChg chg="add del mod">
          <ac:chgData name="Pooja Ganar" userId="d3270f9f-9038-4ec7-af4d-366e3ab0a759" providerId="ADAL" clId="{CCFC4BB7-BBAA-4FD8-94AC-C6845EA57855}" dt="2021-06-17T17:34:11.985" v="1965" actId="478"/>
          <ac:picMkLst>
            <pc:docMk/>
            <pc:sldMk cId="2344919334" sldId="256"/>
            <ac:picMk id="4" creationId="{4792E0CF-62FB-481C-B04C-7C1CB6C8D702}"/>
          </ac:picMkLst>
        </pc:picChg>
        <pc:picChg chg="add del mod">
          <ac:chgData name="Pooja Ganar" userId="d3270f9f-9038-4ec7-af4d-366e3ab0a759" providerId="ADAL" clId="{CCFC4BB7-BBAA-4FD8-94AC-C6845EA57855}" dt="2021-06-18T06:06:50.556" v="2035" actId="478"/>
          <ac:picMkLst>
            <pc:docMk/>
            <pc:sldMk cId="2344919334" sldId="256"/>
            <ac:picMk id="4" creationId="{ADC85687-1D55-4B82-A048-E988747B1106}"/>
          </ac:picMkLst>
        </pc:picChg>
        <pc:picChg chg="add del mod">
          <ac:chgData name="Pooja Ganar" userId="d3270f9f-9038-4ec7-af4d-366e3ab0a759" providerId="ADAL" clId="{CCFC4BB7-BBAA-4FD8-94AC-C6845EA57855}" dt="2021-06-17T17:38:37.476" v="1969" actId="478"/>
          <ac:picMkLst>
            <pc:docMk/>
            <pc:sldMk cId="2344919334" sldId="256"/>
            <ac:picMk id="5" creationId="{9A18D0BD-E818-4764-9CA1-0F30369D3C92}"/>
          </ac:picMkLst>
        </pc:picChg>
        <pc:picChg chg="mod">
          <ac:chgData name="Pooja Ganar" userId="d3270f9f-9038-4ec7-af4d-366e3ab0a759" providerId="ADAL" clId="{CCFC4BB7-BBAA-4FD8-94AC-C6845EA57855}" dt="2021-06-17T14:33:44.273" v="1677" actId="1037"/>
          <ac:picMkLst>
            <pc:docMk/>
            <pc:sldMk cId="2344919334" sldId="256"/>
            <ac:picMk id="6" creationId="{8BD13741-8A04-4BE2-8B77-AAD4E3D7B09D}"/>
          </ac:picMkLst>
        </pc:picChg>
        <pc:picChg chg="add del mod">
          <ac:chgData name="Pooja Ganar" userId="d3270f9f-9038-4ec7-af4d-366e3ab0a759" providerId="ADAL" clId="{CCFC4BB7-BBAA-4FD8-94AC-C6845EA57855}" dt="2021-06-17T17:41:54.286" v="1972" actId="478"/>
          <ac:picMkLst>
            <pc:docMk/>
            <pc:sldMk cId="2344919334" sldId="256"/>
            <ac:picMk id="8" creationId="{102E4C48-B8B5-45F1-962D-BD13113F2679}"/>
          </ac:picMkLst>
        </pc:picChg>
      </pc:sldChg>
      <pc:sldChg chg="addSp delSp modSp mod setClrOvrMap delDesignElem">
        <pc:chgData name="Pooja Ganar" userId="d3270f9f-9038-4ec7-af4d-366e3ab0a759" providerId="ADAL" clId="{CCFC4BB7-BBAA-4FD8-94AC-C6845EA57855}" dt="2021-06-17T09:48:33.189" v="512" actId="1036"/>
        <pc:sldMkLst>
          <pc:docMk/>
          <pc:sldMk cId="1160479378" sldId="257"/>
        </pc:sldMkLst>
        <pc:spChg chg="mod">
          <ac:chgData name="Pooja Ganar" userId="d3270f9f-9038-4ec7-af4d-366e3ab0a759" providerId="ADAL" clId="{CCFC4BB7-BBAA-4FD8-94AC-C6845EA57855}" dt="2021-06-17T09:36:34.429" v="304" actId="1038"/>
          <ac:spMkLst>
            <pc:docMk/>
            <pc:sldMk cId="1160479378" sldId="257"/>
            <ac:spMk id="2" creationId="{C8E2593D-2BC0-40B6-9C2B-4BFF2920C6ED}"/>
          </ac:spMkLst>
        </pc:spChg>
        <pc:spChg chg="mod">
          <ac:chgData name="Pooja Ganar" userId="d3270f9f-9038-4ec7-af4d-366e3ab0a759" providerId="ADAL" clId="{CCFC4BB7-BBAA-4FD8-94AC-C6845EA57855}" dt="2021-06-17T09:46:03.633" v="477" actId="948"/>
          <ac:spMkLst>
            <pc:docMk/>
            <pc:sldMk cId="1160479378" sldId="257"/>
            <ac:spMk id="3" creationId="{C382912E-DE75-4076-B90E-59A54E8BE955}"/>
          </ac:spMkLst>
        </pc:spChg>
        <pc:spChg chg="add del mod">
          <ac:chgData name="Pooja Ganar" userId="d3270f9f-9038-4ec7-af4d-366e3ab0a759" providerId="ADAL" clId="{CCFC4BB7-BBAA-4FD8-94AC-C6845EA57855}" dt="2021-06-17T07:06:52.022" v="117"/>
          <ac:spMkLst>
            <pc:docMk/>
            <pc:sldMk cId="1160479378" sldId="257"/>
            <ac:spMk id="5" creationId="{0726F446-992C-4508-A6A9-A62577A9172E}"/>
          </ac:spMkLst>
        </pc:spChg>
        <pc:spChg chg="add del mod">
          <ac:chgData name="Pooja Ganar" userId="d3270f9f-9038-4ec7-af4d-366e3ab0a759" providerId="ADAL" clId="{CCFC4BB7-BBAA-4FD8-94AC-C6845EA57855}" dt="2021-06-17T07:06:52.022" v="117"/>
          <ac:spMkLst>
            <pc:docMk/>
            <pc:sldMk cId="1160479378" sldId="257"/>
            <ac:spMk id="6" creationId="{611AB10C-67E3-4B83-A586-71CC0B95FD6D}"/>
          </ac:spMkLst>
        </pc:spChg>
        <pc:spChg chg="add mod">
          <ac:chgData name="Pooja Ganar" userId="d3270f9f-9038-4ec7-af4d-366e3ab0a759" providerId="ADAL" clId="{CCFC4BB7-BBAA-4FD8-94AC-C6845EA57855}" dt="2021-06-17T07:09:28.617" v="163" actId="207"/>
          <ac:spMkLst>
            <pc:docMk/>
            <pc:sldMk cId="1160479378" sldId="257"/>
            <ac:spMk id="7" creationId="{4540D595-6BF4-4F28-90CE-3BB7AF1DD4BD}"/>
          </ac:spMkLst>
        </pc:spChg>
        <pc:spChg chg="add del">
          <ac:chgData name="Pooja Ganar" userId="d3270f9f-9038-4ec7-af4d-366e3ab0a759" providerId="ADAL" clId="{CCFC4BB7-BBAA-4FD8-94AC-C6845EA57855}" dt="2021-06-17T09:30:28.485" v="192"/>
          <ac:spMkLst>
            <pc:docMk/>
            <pc:sldMk cId="1160479378" sldId="257"/>
            <ac:spMk id="8" creationId="{08DC331F-820C-4F2A-BC2F-25842A31693E}"/>
          </ac:spMkLst>
        </pc:spChg>
        <pc:spChg chg="add del">
          <ac:chgData name="Pooja Ganar" userId="d3270f9f-9038-4ec7-af4d-366e3ab0a759" providerId="ADAL" clId="{CCFC4BB7-BBAA-4FD8-94AC-C6845EA57855}" dt="2021-06-17T09:30:31.619" v="194" actId="478"/>
          <ac:spMkLst>
            <pc:docMk/>
            <pc:sldMk cId="1160479378" sldId="257"/>
            <ac:spMk id="9" creationId="{70AB6922-8D0C-4213-9EED-E5EB9000D85A}"/>
          </ac:spMkLst>
        </pc:spChg>
        <pc:spChg chg="add mod">
          <ac:chgData name="Pooja Ganar" userId="d3270f9f-9038-4ec7-af4d-366e3ab0a759" providerId="ADAL" clId="{CCFC4BB7-BBAA-4FD8-94AC-C6845EA57855}" dt="2021-06-17T09:48:33.189" v="512" actId="1036"/>
          <ac:spMkLst>
            <pc:docMk/>
            <pc:sldMk cId="1160479378" sldId="257"/>
            <ac:spMk id="10" creationId="{142B60C0-5A8F-4F30-B61A-46FD1D5FB7DB}"/>
          </ac:spMkLst>
        </pc:spChg>
        <pc:spChg chg="add mod">
          <ac:chgData name="Pooja Ganar" userId="d3270f9f-9038-4ec7-af4d-366e3ab0a759" providerId="ADAL" clId="{CCFC4BB7-BBAA-4FD8-94AC-C6845EA57855}" dt="2021-06-17T09:48:33.189" v="512" actId="1036"/>
          <ac:spMkLst>
            <pc:docMk/>
            <pc:sldMk cId="1160479378" sldId="257"/>
            <ac:spMk id="11" creationId="{A33C8544-2673-4AE1-9395-14717B3CB457}"/>
          </ac:spMkLst>
        </pc:spChg>
        <pc:spChg chg="add mod">
          <ac:chgData name="Pooja Ganar" userId="d3270f9f-9038-4ec7-af4d-366e3ab0a759" providerId="ADAL" clId="{CCFC4BB7-BBAA-4FD8-94AC-C6845EA57855}" dt="2021-06-17T09:48:19.889" v="505" actId="20577"/>
          <ac:spMkLst>
            <pc:docMk/>
            <pc:sldMk cId="1160479378" sldId="257"/>
            <ac:spMk id="12" creationId="{412C1880-3D32-4B08-8A69-23CC68613FD2}"/>
          </ac:spMkLst>
        </pc:spChg>
        <pc:spChg chg="add del">
          <ac:chgData name="Pooja Ganar" userId="d3270f9f-9038-4ec7-af4d-366e3ab0a759" providerId="ADAL" clId="{CCFC4BB7-BBAA-4FD8-94AC-C6845EA57855}" dt="2021-06-17T07:03:50.001" v="82" actId="26606"/>
          <ac:spMkLst>
            <pc:docMk/>
            <pc:sldMk cId="1160479378" sldId="257"/>
            <ac:spMk id="86" creationId="{6EBF06A5-4173-45DE-87B1-0791E098A374}"/>
          </ac:spMkLst>
        </pc:spChg>
        <pc:spChg chg="add del">
          <ac:chgData name="Pooja Ganar" userId="d3270f9f-9038-4ec7-af4d-366e3ab0a759" providerId="ADAL" clId="{CCFC4BB7-BBAA-4FD8-94AC-C6845EA57855}" dt="2021-06-17T07:03:50.001" v="82" actId="26606"/>
          <ac:spMkLst>
            <pc:docMk/>
            <pc:sldMk cId="1160479378" sldId="257"/>
            <ac:spMk id="88" creationId="{581DAA37-DAFB-47C9-9EE7-11C030BEC838}"/>
          </ac:spMkLst>
        </pc:spChg>
        <pc:spChg chg="add del">
          <ac:chgData name="Pooja Ganar" userId="d3270f9f-9038-4ec7-af4d-366e3ab0a759" providerId="ADAL" clId="{CCFC4BB7-BBAA-4FD8-94AC-C6845EA57855}" dt="2021-06-17T07:03:50.001" v="82" actId="26606"/>
          <ac:spMkLst>
            <pc:docMk/>
            <pc:sldMk cId="1160479378" sldId="257"/>
            <ac:spMk id="90" creationId="{F4CBD955-7E14-485C-919F-EC1D1B9BC25C}"/>
          </ac:spMkLst>
        </pc:spChg>
        <pc:spChg chg="add del">
          <ac:chgData name="Pooja Ganar" userId="d3270f9f-9038-4ec7-af4d-366e3ab0a759" providerId="ADAL" clId="{CCFC4BB7-BBAA-4FD8-94AC-C6845EA57855}" dt="2021-06-17T07:03:35.433" v="79" actId="26606"/>
          <ac:spMkLst>
            <pc:docMk/>
            <pc:sldMk cId="1160479378" sldId="257"/>
            <ac:spMk id="95" creationId="{201CC55D-ED54-4C5C-95E6-10947BD1103B}"/>
          </ac:spMkLst>
        </pc:spChg>
        <pc:spChg chg="add del">
          <ac:chgData name="Pooja Ganar" userId="d3270f9f-9038-4ec7-af4d-366e3ab0a759" providerId="ADAL" clId="{CCFC4BB7-BBAA-4FD8-94AC-C6845EA57855}" dt="2021-06-17T07:06:52.022" v="117"/>
          <ac:spMkLst>
            <pc:docMk/>
            <pc:sldMk cId="1160479378" sldId="257"/>
            <ac:spMk id="99" creationId="{E659831F-0D9A-4C63-9EBB-8435B85A440F}"/>
          </ac:spMkLst>
        </pc:spChg>
        <pc:spChg chg="add del">
          <ac:chgData name="Pooja Ganar" userId="d3270f9f-9038-4ec7-af4d-366e3ab0a759" providerId="ADAL" clId="{CCFC4BB7-BBAA-4FD8-94AC-C6845EA57855}" dt="2021-06-17T07:03:35.433" v="79" actId="26606"/>
          <ac:spMkLst>
            <pc:docMk/>
            <pc:sldMk cId="1160479378" sldId="257"/>
            <ac:spMk id="101" creationId="{3873B707-463F-40B0-8227-E8CC6C67EB25}"/>
          </ac:spMkLst>
        </pc:spChg>
        <pc:spChg chg="add del">
          <ac:chgData name="Pooja Ganar" userId="d3270f9f-9038-4ec7-af4d-366e3ab0a759" providerId="ADAL" clId="{CCFC4BB7-BBAA-4FD8-94AC-C6845EA57855}" dt="2021-06-17T07:03:35.433" v="79" actId="26606"/>
          <ac:spMkLst>
            <pc:docMk/>
            <pc:sldMk cId="1160479378" sldId="257"/>
            <ac:spMk id="103" creationId="{C13237C8-E62C-4F0D-A318-BD6FB6C2D138}"/>
          </ac:spMkLst>
        </pc:spChg>
        <pc:spChg chg="add del">
          <ac:chgData name="Pooja Ganar" userId="d3270f9f-9038-4ec7-af4d-366e3ab0a759" providerId="ADAL" clId="{CCFC4BB7-BBAA-4FD8-94AC-C6845EA57855}" dt="2021-06-17T07:03:35.433" v="79" actId="26606"/>
          <ac:spMkLst>
            <pc:docMk/>
            <pc:sldMk cId="1160479378" sldId="257"/>
            <ac:spMk id="105" creationId="{19C9EAEA-39D0-4B0E-A0EB-51E7B26740B1}"/>
          </ac:spMkLst>
        </pc:spChg>
        <pc:spChg chg="add del">
          <ac:chgData name="Pooja Ganar" userId="d3270f9f-9038-4ec7-af4d-366e3ab0a759" providerId="ADAL" clId="{CCFC4BB7-BBAA-4FD8-94AC-C6845EA57855}" dt="2021-06-17T07:03:49.985" v="81" actId="26606"/>
          <ac:spMkLst>
            <pc:docMk/>
            <pc:sldMk cId="1160479378" sldId="257"/>
            <ac:spMk id="107" creationId="{2B566528-1B12-4246-9431-5C2D7D081168}"/>
          </ac:spMkLst>
        </pc:spChg>
        <pc:spChg chg="add del">
          <ac:chgData name="Pooja Ganar" userId="d3270f9f-9038-4ec7-af4d-366e3ab0a759" providerId="ADAL" clId="{CCFC4BB7-BBAA-4FD8-94AC-C6845EA57855}" dt="2021-06-17T07:06:52.022" v="117"/>
          <ac:spMkLst>
            <pc:docMk/>
            <pc:sldMk cId="1160479378" sldId="257"/>
            <ac:spMk id="114" creationId="{117AB3D3-3C9C-4DED-809A-78734805B895}"/>
          </ac:spMkLst>
        </pc:spChg>
        <pc:spChg chg="add del">
          <ac:chgData name="Pooja Ganar" userId="d3270f9f-9038-4ec7-af4d-366e3ab0a759" providerId="ADAL" clId="{CCFC4BB7-BBAA-4FD8-94AC-C6845EA57855}" dt="2021-06-17T07:06:52.022" v="117"/>
          <ac:spMkLst>
            <pc:docMk/>
            <pc:sldMk cId="1160479378" sldId="257"/>
            <ac:spMk id="115" creationId="{3A9A4357-BD1D-4622-A4FE-766E6AB8DE84}"/>
          </ac:spMkLst>
        </pc:spChg>
        <pc:spChg chg="add del">
          <ac:chgData name="Pooja Ganar" userId="d3270f9f-9038-4ec7-af4d-366e3ab0a759" providerId="ADAL" clId="{CCFC4BB7-BBAA-4FD8-94AC-C6845EA57855}" dt="2021-06-17T07:06:52.022" v="117"/>
          <ac:spMkLst>
            <pc:docMk/>
            <pc:sldMk cId="1160479378" sldId="257"/>
            <ac:spMk id="116" creationId="{E6995CE5-F890-4ABA-82A2-26507CE8D2A3}"/>
          </ac:spMkLst>
        </pc:spChg>
        <pc:spChg chg="add del">
          <ac:chgData name="Pooja Ganar" userId="d3270f9f-9038-4ec7-af4d-366e3ab0a759" providerId="ADAL" clId="{CCFC4BB7-BBAA-4FD8-94AC-C6845EA57855}" dt="2021-06-17T07:06:08.964" v="97" actId="26606"/>
          <ac:spMkLst>
            <pc:docMk/>
            <pc:sldMk cId="1160479378" sldId="257"/>
            <ac:spMk id="121" creationId="{4AC6B390-BC59-4F1D-A0EE-D71A92F0A0B2}"/>
          </ac:spMkLst>
        </pc:spChg>
        <pc:spChg chg="add del">
          <ac:chgData name="Pooja Ganar" userId="d3270f9f-9038-4ec7-af4d-366e3ab0a759" providerId="ADAL" clId="{CCFC4BB7-BBAA-4FD8-94AC-C6845EA57855}" dt="2021-06-17T07:06:08.964" v="97" actId="26606"/>
          <ac:spMkLst>
            <pc:docMk/>
            <pc:sldMk cId="1160479378" sldId="257"/>
            <ac:spMk id="123" creationId="{B6C60D79-16F1-4C4B-B7E3-7634E7069CDE}"/>
          </ac:spMkLst>
        </pc:spChg>
        <pc:spChg chg="add del">
          <ac:chgData name="Pooja Ganar" userId="d3270f9f-9038-4ec7-af4d-366e3ab0a759" providerId="ADAL" clId="{CCFC4BB7-BBAA-4FD8-94AC-C6845EA57855}" dt="2021-06-17T07:06:08.964" v="97" actId="26606"/>
          <ac:spMkLst>
            <pc:docMk/>
            <pc:sldMk cId="1160479378" sldId="257"/>
            <ac:spMk id="125" creationId="{426B127E-6498-4C77-9C9D-4553A5113B80}"/>
          </ac:spMkLst>
        </pc:spChg>
        <pc:grpChg chg="add del">
          <ac:chgData name="Pooja Ganar" userId="d3270f9f-9038-4ec7-af4d-366e3ab0a759" providerId="ADAL" clId="{CCFC4BB7-BBAA-4FD8-94AC-C6845EA57855}" dt="2021-06-17T07:03:35.433" v="79" actId="26606"/>
          <ac:grpSpMkLst>
            <pc:docMk/>
            <pc:sldMk cId="1160479378" sldId="257"/>
            <ac:grpSpMk id="97" creationId="{1DE889C7-FAD6-4397-98E2-05D503484459}"/>
          </ac:grpSpMkLst>
        </pc:grpChg>
        <pc:grpChg chg="add del">
          <ac:chgData name="Pooja Ganar" userId="d3270f9f-9038-4ec7-af4d-366e3ab0a759" providerId="ADAL" clId="{CCFC4BB7-BBAA-4FD8-94AC-C6845EA57855}" dt="2021-06-17T07:03:49.985" v="81" actId="26606"/>
          <ac:grpSpMkLst>
            <pc:docMk/>
            <pc:sldMk cId="1160479378" sldId="257"/>
            <ac:grpSpMk id="108" creationId="{828A5161-06F1-46CF-8AD7-844680A59E13}"/>
          </ac:grpSpMkLst>
        </pc:grpChg>
        <pc:grpChg chg="add del">
          <ac:chgData name="Pooja Ganar" userId="d3270f9f-9038-4ec7-af4d-366e3ab0a759" providerId="ADAL" clId="{CCFC4BB7-BBAA-4FD8-94AC-C6845EA57855}" dt="2021-06-17T07:03:49.985" v="81" actId="26606"/>
          <ac:grpSpMkLst>
            <pc:docMk/>
            <pc:sldMk cId="1160479378" sldId="257"/>
            <ac:grpSpMk id="111" creationId="{5995D10D-E9C9-47DB-AE7E-801FEF38F5C9}"/>
          </ac:grpSpMkLst>
        </pc:grpChg>
        <pc:picChg chg="del mod ord">
          <ac:chgData name="Pooja Ganar" userId="d3270f9f-9038-4ec7-af4d-366e3ab0a759" providerId="ADAL" clId="{CCFC4BB7-BBAA-4FD8-94AC-C6845EA57855}" dt="2021-06-17T09:30:12.974" v="190" actId="478"/>
          <ac:picMkLst>
            <pc:docMk/>
            <pc:sldMk cId="1160479378" sldId="257"/>
            <ac:picMk id="4" creationId="{4C53EFE4-D4D3-4CE9-B267-C8C8CB3BCC6F}"/>
          </ac:picMkLst>
        </pc:picChg>
        <pc:picChg chg="add mod">
          <ac:chgData name="Pooja Ganar" userId="d3270f9f-9038-4ec7-af4d-366e3ab0a759" providerId="ADAL" clId="{CCFC4BB7-BBAA-4FD8-94AC-C6845EA57855}" dt="2021-06-17T09:44:21.486" v="449" actId="1036"/>
          <ac:picMkLst>
            <pc:docMk/>
            <pc:sldMk cId="1160479378" sldId="257"/>
            <ac:picMk id="3074" creationId="{BE2719CE-171F-42EE-83EC-7B1C8C0763FF}"/>
          </ac:picMkLst>
        </pc:picChg>
      </pc:sldChg>
      <pc:sldChg chg="modSp ord">
        <pc:chgData name="Pooja Ganar" userId="d3270f9f-9038-4ec7-af4d-366e3ab0a759" providerId="ADAL" clId="{CCFC4BB7-BBAA-4FD8-94AC-C6845EA57855}" dt="2021-06-18T09:36:18.552" v="2041"/>
        <pc:sldMkLst>
          <pc:docMk/>
          <pc:sldMk cId="3716857813" sldId="259"/>
        </pc:sldMkLst>
        <pc:spChg chg="mod">
          <ac:chgData name="Pooja Ganar" userId="d3270f9f-9038-4ec7-af4d-366e3ab0a759" providerId="ADAL" clId="{CCFC4BB7-BBAA-4FD8-94AC-C6845EA57855}" dt="2021-06-17T07:06:50.561" v="115"/>
          <ac:spMkLst>
            <pc:docMk/>
            <pc:sldMk cId="3716857813" sldId="259"/>
            <ac:spMk id="2" creationId="{66BA3354-5696-48A1-822E-F90D22C881B7}"/>
          </ac:spMkLst>
        </pc:spChg>
        <pc:spChg chg="mod">
          <ac:chgData name="Pooja Ganar" userId="d3270f9f-9038-4ec7-af4d-366e3ab0a759" providerId="ADAL" clId="{CCFC4BB7-BBAA-4FD8-94AC-C6845EA57855}" dt="2021-06-17T07:06:50.561" v="115"/>
          <ac:spMkLst>
            <pc:docMk/>
            <pc:sldMk cId="3716857813" sldId="259"/>
            <ac:spMk id="3" creationId="{FED4D784-F2A0-415C-B9E4-FB9EB5D40BC5}"/>
          </ac:spMkLst>
        </pc:spChg>
      </pc:sldChg>
      <pc:sldChg chg="addSp delSp modSp mod ord delDesignElem">
        <pc:chgData name="Pooja Ganar" userId="d3270f9f-9038-4ec7-af4d-366e3ab0a759" providerId="ADAL" clId="{CCFC4BB7-BBAA-4FD8-94AC-C6845EA57855}" dt="2021-06-17T12:27:54.191" v="1135" actId="1035"/>
        <pc:sldMkLst>
          <pc:docMk/>
          <pc:sldMk cId="3035139253" sldId="260"/>
        </pc:sldMkLst>
        <pc:spChg chg="mod">
          <ac:chgData name="Pooja Ganar" userId="d3270f9f-9038-4ec7-af4d-366e3ab0a759" providerId="ADAL" clId="{CCFC4BB7-BBAA-4FD8-94AC-C6845EA57855}" dt="2021-06-17T12:26:35.087" v="1078" actId="552"/>
          <ac:spMkLst>
            <pc:docMk/>
            <pc:sldMk cId="3035139253" sldId="260"/>
            <ac:spMk id="2" creationId="{FD87559A-7944-48DF-8665-3C4B0AB49695}"/>
          </ac:spMkLst>
        </pc:spChg>
        <pc:spChg chg="add del mod">
          <ac:chgData name="Pooja Ganar" userId="d3270f9f-9038-4ec7-af4d-366e3ab0a759" providerId="ADAL" clId="{CCFC4BB7-BBAA-4FD8-94AC-C6845EA57855}" dt="2021-06-17T12:12:56.845" v="999" actId="478"/>
          <ac:spMkLst>
            <pc:docMk/>
            <pc:sldMk cId="3035139253" sldId="260"/>
            <ac:spMk id="4" creationId="{F14879B3-1BBC-44C3-A055-E2E98D6B1F1D}"/>
          </ac:spMkLst>
        </pc:spChg>
        <pc:spChg chg="mod">
          <ac:chgData name="Pooja Ganar" userId="d3270f9f-9038-4ec7-af4d-366e3ab0a759" providerId="ADAL" clId="{CCFC4BB7-BBAA-4FD8-94AC-C6845EA57855}" dt="2021-06-17T12:26:53.076" v="1124" actId="1036"/>
          <ac:spMkLst>
            <pc:docMk/>
            <pc:sldMk cId="3035139253" sldId="260"/>
            <ac:spMk id="5" creationId="{14F26FE2-B09A-418D-A1C4-C6A7EEFD65B0}"/>
          </ac:spMkLst>
        </pc:spChg>
        <pc:spChg chg="add mod">
          <ac:chgData name="Pooja Ganar" userId="d3270f9f-9038-4ec7-af4d-366e3ab0a759" providerId="ADAL" clId="{CCFC4BB7-BBAA-4FD8-94AC-C6845EA57855}" dt="2021-06-17T12:27:54.191" v="1135" actId="1035"/>
          <ac:spMkLst>
            <pc:docMk/>
            <pc:sldMk cId="3035139253" sldId="260"/>
            <ac:spMk id="9" creationId="{F94B317A-C71D-4135-A508-A0DB206F5A26}"/>
          </ac:spMkLst>
        </pc:spChg>
        <pc:spChg chg="mod ord">
          <ac:chgData name="Pooja Ganar" userId="d3270f9f-9038-4ec7-af4d-366e3ab0a759" providerId="ADAL" clId="{CCFC4BB7-BBAA-4FD8-94AC-C6845EA57855}" dt="2021-06-17T12:26:53.076" v="1124" actId="1036"/>
          <ac:spMkLst>
            <pc:docMk/>
            <pc:sldMk cId="3035139253" sldId="260"/>
            <ac:spMk id="15" creationId="{C1D9602D-E208-4405-BD5C-15DDFFC37B17}"/>
          </ac:spMkLst>
        </pc:spChg>
        <pc:spChg chg="add">
          <ac:chgData name="Pooja Ganar" userId="d3270f9f-9038-4ec7-af4d-366e3ab0a759" providerId="ADAL" clId="{CCFC4BB7-BBAA-4FD8-94AC-C6845EA57855}" dt="2021-06-17T12:24:37.100" v="1046" actId="26606"/>
          <ac:spMkLst>
            <pc:docMk/>
            <pc:sldMk cId="3035139253" sldId="260"/>
            <ac:spMk id="86" creationId="{DBC6133C-0615-4CE4-9132-37E609A9BDFA}"/>
          </ac:spMkLst>
        </pc:spChg>
        <pc:spChg chg="add">
          <ac:chgData name="Pooja Ganar" userId="d3270f9f-9038-4ec7-af4d-366e3ab0a759" providerId="ADAL" clId="{CCFC4BB7-BBAA-4FD8-94AC-C6845EA57855}" dt="2021-06-17T12:24:37.100" v="1046" actId="26606"/>
          <ac:spMkLst>
            <pc:docMk/>
            <pc:sldMk cId="3035139253" sldId="260"/>
            <ac:spMk id="88" creationId="{169CC832-2974-4E8D-90ED-3E2941BA7336}"/>
          </ac:spMkLst>
        </pc:spChg>
        <pc:spChg chg="add">
          <ac:chgData name="Pooja Ganar" userId="d3270f9f-9038-4ec7-af4d-366e3ab0a759" providerId="ADAL" clId="{CCFC4BB7-BBAA-4FD8-94AC-C6845EA57855}" dt="2021-06-17T12:24:37.100" v="1046" actId="26606"/>
          <ac:spMkLst>
            <pc:docMk/>
            <pc:sldMk cId="3035139253" sldId="260"/>
            <ac:spMk id="90" creationId="{55222F96-971A-4F90-B841-6BAB416C7AC1}"/>
          </ac:spMkLst>
        </pc:spChg>
        <pc:spChg chg="add">
          <ac:chgData name="Pooja Ganar" userId="d3270f9f-9038-4ec7-af4d-366e3ab0a759" providerId="ADAL" clId="{CCFC4BB7-BBAA-4FD8-94AC-C6845EA57855}" dt="2021-06-17T12:24:37.100" v="1046" actId="26606"/>
          <ac:spMkLst>
            <pc:docMk/>
            <pc:sldMk cId="3035139253" sldId="260"/>
            <ac:spMk id="92" creationId="{08980754-6F4B-43C9-B9BE-127B6BED6586}"/>
          </ac:spMkLst>
        </pc:spChg>
        <pc:spChg chg="add">
          <ac:chgData name="Pooja Ganar" userId="d3270f9f-9038-4ec7-af4d-366e3ab0a759" providerId="ADAL" clId="{CCFC4BB7-BBAA-4FD8-94AC-C6845EA57855}" dt="2021-06-17T12:24:37.100" v="1046" actId="26606"/>
          <ac:spMkLst>
            <pc:docMk/>
            <pc:sldMk cId="3035139253" sldId="260"/>
            <ac:spMk id="94" creationId="{2C1BBA94-3F40-40AA-8BB9-E69E25E537C1}"/>
          </ac:spMkLst>
        </pc:spChg>
        <pc:spChg chg="add del">
          <ac:chgData name="Pooja Ganar" userId="d3270f9f-9038-4ec7-af4d-366e3ab0a759" providerId="ADAL" clId="{CCFC4BB7-BBAA-4FD8-94AC-C6845EA57855}" dt="2021-06-17T12:24:37.100" v="1046" actId="26606"/>
          <ac:spMkLst>
            <pc:docMk/>
            <pc:sldMk cId="3035139253" sldId="260"/>
            <ac:spMk id="135" creationId="{201CC55D-ED54-4C5C-95E6-10947BD1103B}"/>
          </ac:spMkLst>
        </pc:spChg>
        <pc:spChg chg="add del">
          <ac:chgData name="Pooja Ganar" userId="d3270f9f-9038-4ec7-af4d-366e3ab0a759" providerId="ADAL" clId="{CCFC4BB7-BBAA-4FD8-94AC-C6845EA57855}" dt="2021-06-17T12:24:37.100" v="1046" actId="26606"/>
          <ac:spMkLst>
            <pc:docMk/>
            <pc:sldMk cId="3035139253" sldId="260"/>
            <ac:spMk id="141" creationId="{3873B707-463F-40B0-8227-E8CC6C67EB25}"/>
          </ac:spMkLst>
        </pc:spChg>
        <pc:spChg chg="add del">
          <ac:chgData name="Pooja Ganar" userId="d3270f9f-9038-4ec7-af4d-366e3ab0a759" providerId="ADAL" clId="{CCFC4BB7-BBAA-4FD8-94AC-C6845EA57855}" dt="2021-06-17T12:24:37.100" v="1046" actId="26606"/>
          <ac:spMkLst>
            <pc:docMk/>
            <pc:sldMk cId="3035139253" sldId="260"/>
            <ac:spMk id="143" creationId="{C13237C8-E62C-4F0D-A318-BD6FB6C2D138}"/>
          </ac:spMkLst>
        </pc:spChg>
        <pc:spChg chg="add del">
          <ac:chgData name="Pooja Ganar" userId="d3270f9f-9038-4ec7-af4d-366e3ab0a759" providerId="ADAL" clId="{CCFC4BB7-BBAA-4FD8-94AC-C6845EA57855}" dt="2021-06-17T12:24:37.100" v="1046" actId="26606"/>
          <ac:spMkLst>
            <pc:docMk/>
            <pc:sldMk cId="3035139253" sldId="260"/>
            <ac:spMk id="145" creationId="{19C9EAEA-39D0-4B0E-A0EB-51E7B26740B1}"/>
          </ac:spMkLst>
        </pc:spChg>
        <pc:grpChg chg="add del">
          <ac:chgData name="Pooja Ganar" userId="d3270f9f-9038-4ec7-af4d-366e3ab0a759" providerId="ADAL" clId="{CCFC4BB7-BBAA-4FD8-94AC-C6845EA57855}" dt="2021-06-17T12:24:37.100" v="1046" actId="26606"/>
          <ac:grpSpMkLst>
            <pc:docMk/>
            <pc:sldMk cId="3035139253" sldId="260"/>
            <ac:grpSpMk id="137" creationId="{1DE889C7-FAD6-4397-98E2-05D503484459}"/>
          </ac:grpSpMkLst>
        </pc:grpChg>
        <pc:picChg chg="del">
          <ac:chgData name="Pooja Ganar" userId="d3270f9f-9038-4ec7-af4d-366e3ab0a759" providerId="ADAL" clId="{CCFC4BB7-BBAA-4FD8-94AC-C6845EA57855}" dt="2021-06-17T12:22:15.911" v="1003" actId="478"/>
          <ac:picMkLst>
            <pc:docMk/>
            <pc:sldMk cId="3035139253" sldId="260"/>
            <ac:picMk id="3" creationId="{A4CCCDFF-F022-4D6B-B000-5966A4704454}"/>
          </ac:picMkLst>
        </pc:picChg>
        <pc:picChg chg="add del mod">
          <ac:chgData name="Pooja Ganar" userId="d3270f9f-9038-4ec7-af4d-366e3ab0a759" providerId="ADAL" clId="{CCFC4BB7-BBAA-4FD8-94AC-C6845EA57855}" dt="2021-06-17T12:13:04.759" v="1002" actId="478"/>
          <ac:picMkLst>
            <pc:docMk/>
            <pc:sldMk cId="3035139253" sldId="260"/>
            <ac:picMk id="6" creationId="{82D84C43-C5B9-487B-9E27-B65609D88308}"/>
          </ac:picMkLst>
        </pc:picChg>
        <pc:picChg chg="add del mod">
          <ac:chgData name="Pooja Ganar" userId="d3270f9f-9038-4ec7-af4d-366e3ab0a759" providerId="ADAL" clId="{CCFC4BB7-BBAA-4FD8-94AC-C6845EA57855}" dt="2021-06-17T12:22:25.829" v="1007" actId="478"/>
          <ac:picMkLst>
            <pc:docMk/>
            <pc:sldMk cId="3035139253" sldId="260"/>
            <ac:picMk id="7" creationId="{48DC6645-A173-4DA6-9661-1218045A0E34}"/>
          </ac:picMkLst>
        </pc:picChg>
        <pc:picChg chg="add mod">
          <ac:chgData name="Pooja Ganar" userId="d3270f9f-9038-4ec7-af4d-366e3ab0a759" providerId="ADAL" clId="{CCFC4BB7-BBAA-4FD8-94AC-C6845EA57855}" dt="2021-06-17T12:27:16.714" v="1126" actId="1076"/>
          <ac:picMkLst>
            <pc:docMk/>
            <pc:sldMk cId="3035139253" sldId="260"/>
            <ac:picMk id="8" creationId="{B3DA8226-D273-47AF-A708-B1916E431AC0}"/>
          </ac:picMkLst>
        </pc:picChg>
      </pc:sldChg>
      <pc:sldChg chg="addSp delSp del delDesignElem">
        <pc:chgData name="Pooja Ganar" userId="d3270f9f-9038-4ec7-af4d-366e3ab0a759" providerId="ADAL" clId="{CCFC4BB7-BBAA-4FD8-94AC-C6845EA57855}" dt="2021-06-17T14:31:21.844" v="1581" actId="2696"/>
        <pc:sldMkLst>
          <pc:docMk/>
          <pc:sldMk cId="3711146973" sldId="263"/>
        </pc:sldMkLst>
        <pc:spChg chg="add del">
          <ac:chgData name="Pooja Ganar" userId="d3270f9f-9038-4ec7-af4d-366e3ab0a759" providerId="ADAL" clId="{CCFC4BB7-BBAA-4FD8-94AC-C6845EA57855}" dt="2021-06-17T07:06:50.561" v="115"/>
          <ac:spMkLst>
            <pc:docMk/>
            <pc:sldMk cId="3711146973" sldId="263"/>
            <ac:spMk id="19" creationId="{955A2079-FA98-4876-80F0-72364A7D2EA4}"/>
          </ac:spMkLst>
        </pc:spChg>
      </pc:sldChg>
      <pc:sldChg chg="addSp delSp del delDesignElem">
        <pc:chgData name="Pooja Ganar" userId="d3270f9f-9038-4ec7-af4d-366e3ab0a759" providerId="ADAL" clId="{CCFC4BB7-BBAA-4FD8-94AC-C6845EA57855}" dt="2021-06-17T13:33:46.158" v="1195" actId="2696"/>
        <pc:sldMkLst>
          <pc:docMk/>
          <pc:sldMk cId="1316267016" sldId="265"/>
        </pc:sldMkLst>
        <pc:spChg chg="add del">
          <ac:chgData name="Pooja Ganar" userId="d3270f9f-9038-4ec7-af4d-366e3ab0a759" providerId="ADAL" clId="{CCFC4BB7-BBAA-4FD8-94AC-C6845EA57855}" dt="2021-06-17T07:06:50.561" v="115"/>
          <ac:spMkLst>
            <pc:docMk/>
            <pc:sldMk cId="1316267016" sldId="265"/>
            <ac:spMk id="105" creationId="{058A14AF-9FB5-4CC7-BA35-E8E85D3EDF0E}"/>
          </ac:spMkLst>
        </pc:spChg>
        <pc:spChg chg="add del">
          <ac:chgData name="Pooja Ganar" userId="d3270f9f-9038-4ec7-af4d-366e3ab0a759" providerId="ADAL" clId="{CCFC4BB7-BBAA-4FD8-94AC-C6845EA57855}" dt="2021-06-17T07:06:50.561" v="115"/>
          <ac:spMkLst>
            <pc:docMk/>
            <pc:sldMk cId="1316267016" sldId="265"/>
            <ac:spMk id="106" creationId="{3A9A4357-BD1D-4622-A4FE-766E6AB8DE84}"/>
          </ac:spMkLst>
        </pc:spChg>
        <pc:spChg chg="add del">
          <ac:chgData name="Pooja Ganar" userId="d3270f9f-9038-4ec7-af4d-366e3ab0a759" providerId="ADAL" clId="{CCFC4BB7-BBAA-4FD8-94AC-C6845EA57855}" dt="2021-06-17T07:06:50.561" v="115"/>
          <ac:spMkLst>
            <pc:docMk/>
            <pc:sldMk cId="1316267016" sldId="265"/>
            <ac:spMk id="107" creationId="{E659831F-0D9A-4C63-9EBB-8435B85A440F}"/>
          </ac:spMkLst>
        </pc:spChg>
        <pc:spChg chg="add del">
          <ac:chgData name="Pooja Ganar" userId="d3270f9f-9038-4ec7-af4d-366e3ab0a759" providerId="ADAL" clId="{CCFC4BB7-BBAA-4FD8-94AC-C6845EA57855}" dt="2021-06-17T07:06:50.561" v="115"/>
          <ac:spMkLst>
            <pc:docMk/>
            <pc:sldMk cId="1316267016" sldId="265"/>
            <ac:spMk id="108" creationId="{E6995CE5-F890-4ABA-82A2-26507CE8D2A3}"/>
          </ac:spMkLst>
        </pc:spChg>
      </pc:sldChg>
      <pc:sldChg chg="addSp delSp modSp mod modAnim delDesignElem">
        <pc:chgData name="Pooja Ganar" userId="d3270f9f-9038-4ec7-af4d-366e3ab0a759" providerId="ADAL" clId="{CCFC4BB7-BBAA-4FD8-94AC-C6845EA57855}" dt="2021-06-18T05:36:42.275" v="2033"/>
        <pc:sldMkLst>
          <pc:docMk/>
          <pc:sldMk cId="1919755502" sldId="266"/>
        </pc:sldMkLst>
        <pc:spChg chg="mod">
          <ac:chgData name="Pooja Ganar" userId="d3270f9f-9038-4ec7-af4d-366e3ab0a759" providerId="ADAL" clId="{CCFC4BB7-BBAA-4FD8-94AC-C6845EA57855}" dt="2021-06-17T16:11:02.475" v="1828" actId="207"/>
          <ac:spMkLst>
            <pc:docMk/>
            <pc:sldMk cId="1919755502" sldId="266"/>
            <ac:spMk id="2" creationId="{841AA061-4F9D-4953-8202-A7C7D9E6878A}"/>
          </ac:spMkLst>
        </pc:spChg>
        <pc:spChg chg="mod">
          <ac:chgData name="Pooja Ganar" userId="d3270f9f-9038-4ec7-af4d-366e3ab0a759" providerId="ADAL" clId="{CCFC4BB7-BBAA-4FD8-94AC-C6845EA57855}" dt="2021-06-17T16:13:56.479" v="1853" actId="1036"/>
          <ac:spMkLst>
            <pc:docMk/>
            <pc:sldMk cId="1919755502" sldId="266"/>
            <ac:spMk id="3" creationId="{AA73C8C6-3B5B-4E3F-A659-0BDE092F7468}"/>
          </ac:spMkLst>
        </pc:spChg>
        <pc:spChg chg="add del">
          <ac:chgData name="Pooja Ganar" userId="d3270f9f-9038-4ec7-af4d-366e3ab0a759" providerId="ADAL" clId="{CCFC4BB7-BBAA-4FD8-94AC-C6845EA57855}" dt="2021-06-17T07:06:50.561" v="115"/>
          <ac:spMkLst>
            <pc:docMk/>
            <pc:sldMk cId="1919755502" sldId="266"/>
            <ac:spMk id="187" creationId="{D5B0017B-2ECA-49AF-B397-DC140825DF8D}"/>
          </ac:spMkLst>
        </pc:spChg>
        <pc:spChg chg="add del">
          <ac:chgData name="Pooja Ganar" userId="d3270f9f-9038-4ec7-af4d-366e3ab0a759" providerId="ADAL" clId="{CCFC4BB7-BBAA-4FD8-94AC-C6845EA57855}" dt="2021-06-17T07:06:50.561" v="115"/>
          <ac:spMkLst>
            <pc:docMk/>
            <pc:sldMk cId="1919755502" sldId="266"/>
            <ac:spMk id="189" creationId="{70E96339-907C-46C3-99AC-31179B6F0EBD}"/>
          </ac:spMkLst>
        </pc:spChg>
        <pc:spChg chg="add del">
          <ac:chgData name="Pooja Ganar" userId="d3270f9f-9038-4ec7-af4d-366e3ab0a759" providerId="ADAL" clId="{CCFC4BB7-BBAA-4FD8-94AC-C6845EA57855}" dt="2021-06-17T07:06:50.561" v="115"/>
          <ac:spMkLst>
            <pc:docMk/>
            <pc:sldMk cId="1919755502" sldId="266"/>
            <ac:spMk id="2097" creationId="{28D31E1B-0407-4223-9642-0B642CBF57D9}"/>
          </ac:spMkLst>
        </pc:spChg>
        <pc:grpChg chg="add del">
          <ac:chgData name="Pooja Ganar" userId="d3270f9f-9038-4ec7-af4d-366e3ab0a759" providerId="ADAL" clId="{CCFC4BB7-BBAA-4FD8-94AC-C6845EA57855}" dt="2021-06-17T07:06:50.561" v="115"/>
          <ac:grpSpMkLst>
            <pc:docMk/>
            <pc:sldMk cId="1919755502" sldId="266"/>
            <ac:grpSpMk id="2098" creationId="{AE1C45F0-260A-458C-96ED-C1F6D2151219}"/>
          </ac:grpSpMkLst>
        </pc:grpChg>
        <pc:picChg chg="add mod">
          <ac:chgData name="Pooja Ganar" userId="d3270f9f-9038-4ec7-af4d-366e3ab0a759" providerId="ADAL" clId="{CCFC4BB7-BBAA-4FD8-94AC-C6845EA57855}" dt="2021-06-17T07:02:38.468" v="77" actId="14100"/>
          <ac:picMkLst>
            <pc:docMk/>
            <pc:sldMk cId="1919755502" sldId="266"/>
            <ac:picMk id="4" creationId="{CDC48E7F-677E-4F7F-8E16-0EB9D9585CC2}"/>
          </ac:picMkLst>
        </pc:picChg>
        <pc:picChg chg="add mod">
          <ac:chgData name="Pooja Ganar" userId="d3270f9f-9038-4ec7-af4d-366e3ab0a759" providerId="ADAL" clId="{CCFC4BB7-BBAA-4FD8-94AC-C6845EA57855}" dt="2021-06-17T17:34:32.052" v="1966" actId="1076"/>
          <ac:picMkLst>
            <pc:docMk/>
            <pc:sldMk cId="1919755502" sldId="266"/>
            <ac:picMk id="5" creationId="{B5C23129-0F86-49D0-B005-4AFB5B586452}"/>
          </ac:picMkLst>
        </pc:picChg>
        <pc:picChg chg="del mod">
          <ac:chgData name="Pooja Ganar" userId="d3270f9f-9038-4ec7-af4d-366e3ab0a759" providerId="ADAL" clId="{CCFC4BB7-BBAA-4FD8-94AC-C6845EA57855}" dt="2021-06-17T07:02:21.842" v="74" actId="478"/>
          <ac:picMkLst>
            <pc:docMk/>
            <pc:sldMk cId="1919755502" sldId="266"/>
            <ac:picMk id="2050" creationId="{7025B049-0A3A-4368-8B25-54E65EF48B7F}"/>
          </ac:picMkLst>
        </pc:picChg>
        <pc:cxnChg chg="add del">
          <ac:chgData name="Pooja Ganar" userId="d3270f9f-9038-4ec7-af4d-366e3ab0a759" providerId="ADAL" clId="{CCFC4BB7-BBAA-4FD8-94AC-C6845EA57855}" dt="2021-06-17T07:06:50.561" v="115"/>
          <ac:cxnSpMkLst>
            <pc:docMk/>
            <pc:sldMk cId="1919755502" sldId="266"/>
            <ac:cxnSpMk id="191" creationId="{6CF1BAF6-AD41-4082-B212-8A1F9A2E8779}"/>
          </ac:cxnSpMkLst>
        </pc:cxnChg>
      </pc:sldChg>
      <pc:sldChg chg="addSp delSp modSp mod setBg setClrOvrMap delDesignElem">
        <pc:chgData name="Pooja Ganar" userId="d3270f9f-9038-4ec7-af4d-366e3ab0a759" providerId="ADAL" clId="{CCFC4BB7-BBAA-4FD8-94AC-C6845EA57855}" dt="2021-06-17T16:23:29.801" v="1936" actId="1036"/>
        <pc:sldMkLst>
          <pc:docMk/>
          <pc:sldMk cId="1775359240" sldId="268"/>
        </pc:sldMkLst>
        <pc:spChg chg="mod">
          <ac:chgData name="Pooja Ganar" userId="d3270f9f-9038-4ec7-af4d-366e3ab0a759" providerId="ADAL" clId="{CCFC4BB7-BBAA-4FD8-94AC-C6845EA57855}" dt="2021-06-17T16:11:24.669" v="1832" actId="368"/>
          <ac:spMkLst>
            <pc:docMk/>
            <pc:sldMk cId="1775359240" sldId="268"/>
            <ac:spMk id="2" creationId="{953FE538-2CD0-4F0C-BE26-579F19C996C3}"/>
          </ac:spMkLst>
        </pc:spChg>
        <pc:spChg chg="mod">
          <ac:chgData name="Pooja Ganar" userId="d3270f9f-9038-4ec7-af4d-366e3ab0a759" providerId="ADAL" clId="{CCFC4BB7-BBAA-4FD8-94AC-C6845EA57855}" dt="2021-06-17T16:22:34.541" v="1923"/>
          <ac:spMkLst>
            <pc:docMk/>
            <pc:sldMk cId="1775359240" sldId="268"/>
            <ac:spMk id="3" creationId="{DF1CB55B-CFA6-4A4D-BA81-506253F51BD6}"/>
          </ac:spMkLst>
        </pc:spChg>
        <pc:spChg chg="add del mod">
          <ac:chgData name="Pooja Ganar" userId="d3270f9f-9038-4ec7-af4d-366e3ab0a759" providerId="ADAL" clId="{CCFC4BB7-BBAA-4FD8-94AC-C6845EA57855}" dt="2021-06-17T16:23:12.947" v="1930" actId="478"/>
          <ac:spMkLst>
            <pc:docMk/>
            <pc:sldMk cId="1775359240" sldId="268"/>
            <ac:spMk id="5" creationId="{202B7C67-4D0E-43C3-B582-5B0F0F1EDDEC}"/>
          </ac:spMkLst>
        </pc:spChg>
        <pc:spChg chg="add del mod">
          <ac:chgData name="Pooja Ganar" userId="d3270f9f-9038-4ec7-af4d-366e3ab0a759" providerId="ADAL" clId="{CCFC4BB7-BBAA-4FD8-94AC-C6845EA57855}" dt="2021-06-17T16:19:12.247" v="1892" actId="478"/>
          <ac:spMkLst>
            <pc:docMk/>
            <pc:sldMk cId="1775359240" sldId="268"/>
            <ac:spMk id="14" creationId="{2B7A3B57-642E-4AA2-A780-C7015EC7F214}"/>
          </ac:spMkLst>
        </pc:spChg>
        <pc:spChg chg="add mod">
          <ac:chgData name="Pooja Ganar" userId="d3270f9f-9038-4ec7-af4d-366e3ab0a759" providerId="ADAL" clId="{CCFC4BB7-BBAA-4FD8-94AC-C6845EA57855}" dt="2021-06-17T16:23:29.801" v="1936" actId="1036"/>
          <ac:spMkLst>
            <pc:docMk/>
            <pc:sldMk cId="1775359240" sldId="268"/>
            <ac:spMk id="15" creationId="{5AD0C115-0AD4-4C07-8E73-7D401FF15D4A}"/>
          </ac:spMkLst>
        </pc:spChg>
        <pc:spChg chg="add mod">
          <ac:chgData name="Pooja Ganar" userId="d3270f9f-9038-4ec7-af4d-366e3ab0a759" providerId="ADAL" clId="{CCFC4BB7-BBAA-4FD8-94AC-C6845EA57855}" dt="2021-06-17T16:23:29.801" v="1936" actId="1036"/>
          <ac:spMkLst>
            <pc:docMk/>
            <pc:sldMk cId="1775359240" sldId="268"/>
            <ac:spMk id="17" creationId="{9513FD66-F0A6-4F77-BF13-0E6AEA74C764}"/>
          </ac:spMkLst>
        </pc:spChg>
        <pc:spChg chg="add del">
          <ac:chgData name="Pooja Ganar" userId="d3270f9f-9038-4ec7-af4d-366e3ab0a759" providerId="ADAL" clId="{CCFC4BB7-BBAA-4FD8-94AC-C6845EA57855}" dt="2021-06-17T07:06:50.561" v="115"/>
          <ac:spMkLst>
            <pc:docMk/>
            <pc:sldMk cId="1775359240" sldId="268"/>
            <ac:spMk id="192" creationId="{28D31E1B-0407-4223-9642-0B642CBF57D9}"/>
          </ac:spMkLst>
        </pc:spChg>
        <pc:spChg chg="add del">
          <ac:chgData name="Pooja Ganar" userId="d3270f9f-9038-4ec7-af4d-366e3ab0a759" providerId="ADAL" clId="{CCFC4BB7-BBAA-4FD8-94AC-C6845EA57855}" dt="2021-06-17T07:06:50.561" v="115"/>
          <ac:spMkLst>
            <pc:docMk/>
            <pc:sldMk cId="1775359240" sldId="268"/>
            <ac:spMk id="197" creationId="{D5B0017B-2ECA-49AF-B397-DC140825DF8D}"/>
          </ac:spMkLst>
        </pc:spChg>
        <pc:spChg chg="add del">
          <ac:chgData name="Pooja Ganar" userId="d3270f9f-9038-4ec7-af4d-366e3ab0a759" providerId="ADAL" clId="{CCFC4BB7-BBAA-4FD8-94AC-C6845EA57855}" dt="2021-06-17T07:06:50.561" v="115"/>
          <ac:spMkLst>
            <pc:docMk/>
            <pc:sldMk cId="1775359240" sldId="268"/>
            <ac:spMk id="198" creationId="{70E96339-907C-46C3-99AC-31179B6F0EBD}"/>
          </ac:spMkLst>
        </pc:spChg>
        <pc:spChg chg="add del">
          <ac:chgData name="Pooja Ganar" userId="d3270f9f-9038-4ec7-af4d-366e3ab0a759" providerId="ADAL" clId="{CCFC4BB7-BBAA-4FD8-94AC-C6845EA57855}" dt="2021-06-17T06:50:02.275" v="48" actId="26606"/>
          <ac:spMkLst>
            <pc:docMk/>
            <pc:sldMk cId="1775359240" sldId="268"/>
            <ac:spMk id="256" creationId="{A86541C6-61B1-4DAA-B57A-EAF3F24F0491}"/>
          </ac:spMkLst>
        </pc:spChg>
        <pc:spChg chg="add del">
          <ac:chgData name="Pooja Ganar" userId="d3270f9f-9038-4ec7-af4d-366e3ab0a759" providerId="ADAL" clId="{CCFC4BB7-BBAA-4FD8-94AC-C6845EA57855}" dt="2021-06-17T06:50:02.275" v="48" actId="26606"/>
          <ac:spMkLst>
            <pc:docMk/>
            <pc:sldMk cId="1775359240" sldId="268"/>
            <ac:spMk id="257" creationId="{71750011-2006-46BB-AFDE-C6E461752333}"/>
          </ac:spMkLst>
        </pc:spChg>
        <pc:grpChg chg="add del">
          <ac:chgData name="Pooja Ganar" userId="d3270f9f-9038-4ec7-af4d-366e3ab0a759" providerId="ADAL" clId="{CCFC4BB7-BBAA-4FD8-94AC-C6845EA57855}" dt="2021-06-17T07:06:50.561" v="115"/>
          <ac:grpSpMkLst>
            <pc:docMk/>
            <pc:sldMk cId="1775359240" sldId="268"/>
            <ac:grpSpMk id="193" creationId="{AE1C45F0-260A-458C-96ED-C1F6D2151219}"/>
          </ac:grpSpMkLst>
        </pc:grpChg>
        <pc:picChg chg="add mod ord">
          <ac:chgData name="Pooja Ganar" userId="d3270f9f-9038-4ec7-af4d-366e3ab0a759" providerId="ADAL" clId="{CCFC4BB7-BBAA-4FD8-94AC-C6845EA57855}" dt="2021-06-17T06:50:40.161" v="67" actId="1076"/>
          <ac:picMkLst>
            <pc:docMk/>
            <pc:sldMk cId="1775359240" sldId="268"/>
            <ac:picMk id="1026" creationId="{D4C3FDF8-B630-4766-83CD-31DE7EBC50A9}"/>
          </ac:picMkLst>
        </pc:picChg>
        <pc:picChg chg="add del mod">
          <ac:chgData name="Pooja Ganar" userId="d3270f9f-9038-4ec7-af4d-366e3ab0a759" providerId="ADAL" clId="{CCFC4BB7-BBAA-4FD8-94AC-C6845EA57855}" dt="2021-06-17T06:50:36.126" v="66" actId="478"/>
          <ac:picMkLst>
            <pc:docMk/>
            <pc:sldMk cId="1775359240" sldId="268"/>
            <ac:picMk id="3074" creationId="{72D60836-8CA1-4B8B-A9FC-9E443DCF6D40}"/>
          </ac:picMkLst>
        </pc:picChg>
        <pc:cxnChg chg="add del">
          <ac:chgData name="Pooja Ganar" userId="d3270f9f-9038-4ec7-af4d-366e3ab0a759" providerId="ADAL" clId="{CCFC4BB7-BBAA-4FD8-94AC-C6845EA57855}" dt="2021-06-17T07:06:50.561" v="115"/>
          <ac:cxnSpMkLst>
            <pc:docMk/>
            <pc:sldMk cId="1775359240" sldId="268"/>
            <ac:cxnSpMk id="199" creationId="{6CF1BAF6-AD41-4082-B212-8A1F9A2E8779}"/>
          </ac:cxnSpMkLst>
        </pc:cxnChg>
      </pc:sldChg>
      <pc:sldChg chg="addSp delSp modSp del mod ord setBg setClrOvrMap delDesignElem">
        <pc:chgData name="Pooja Ganar" userId="d3270f9f-9038-4ec7-af4d-366e3ab0a759" providerId="ADAL" clId="{CCFC4BB7-BBAA-4FD8-94AC-C6845EA57855}" dt="2021-06-17T11:35:18.621" v="788" actId="2696"/>
        <pc:sldMkLst>
          <pc:docMk/>
          <pc:sldMk cId="2265525781" sldId="269"/>
        </pc:sldMkLst>
        <pc:spChg chg="mod">
          <ac:chgData name="Pooja Ganar" userId="d3270f9f-9038-4ec7-af4d-366e3ab0a759" providerId="ADAL" clId="{CCFC4BB7-BBAA-4FD8-94AC-C6845EA57855}" dt="2021-06-17T11:33:00.699" v="725" actId="1037"/>
          <ac:spMkLst>
            <pc:docMk/>
            <pc:sldMk cId="2265525781" sldId="269"/>
            <ac:spMk id="2" creationId="{C8E2593D-2BC0-40B6-9C2B-4BFF2920C6ED}"/>
          </ac:spMkLst>
        </pc:spChg>
        <pc:spChg chg="mod">
          <ac:chgData name="Pooja Ganar" userId="d3270f9f-9038-4ec7-af4d-366e3ab0a759" providerId="ADAL" clId="{CCFC4BB7-BBAA-4FD8-94AC-C6845EA57855}" dt="2021-06-17T11:33:19.492" v="727" actId="120"/>
          <ac:spMkLst>
            <pc:docMk/>
            <pc:sldMk cId="2265525781" sldId="269"/>
            <ac:spMk id="3" creationId="{C382912E-DE75-4076-B90E-59A54E8BE955}"/>
          </ac:spMkLst>
        </pc:spChg>
        <pc:spChg chg="del mod ord">
          <ac:chgData name="Pooja Ganar" userId="d3270f9f-9038-4ec7-af4d-366e3ab0a759" providerId="ADAL" clId="{CCFC4BB7-BBAA-4FD8-94AC-C6845EA57855}" dt="2021-06-17T11:28:51.729" v="637" actId="478"/>
          <ac:spMkLst>
            <pc:docMk/>
            <pc:sldMk cId="2265525781" sldId="269"/>
            <ac:spMk id="5" creationId="{EE2A865B-7E73-4CA1-A08F-D7F2BA1CBABF}"/>
          </ac:spMkLst>
        </pc:spChg>
        <pc:spChg chg="add mod">
          <ac:chgData name="Pooja Ganar" userId="d3270f9f-9038-4ec7-af4d-366e3ab0a759" providerId="ADAL" clId="{CCFC4BB7-BBAA-4FD8-94AC-C6845EA57855}" dt="2021-06-17T11:33:19.492" v="727" actId="120"/>
          <ac:spMkLst>
            <pc:docMk/>
            <pc:sldMk cId="2265525781" sldId="269"/>
            <ac:spMk id="16" creationId="{9CDE8C3D-FD2A-4813-87BD-EAAB2D901F71}"/>
          </ac:spMkLst>
        </pc:spChg>
        <pc:spChg chg="add mod">
          <ac:chgData name="Pooja Ganar" userId="d3270f9f-9038-4ec7-af4d-366e3ab0a759" providerId="ADAL" clId="{CCFC4BB7-BBAA-4FD8-94AC-C6845EA57855}" dt="2021-06-17T11:33:19.492" v="727" actId="120"/>
          <ac:spMkLst>
            <pc:docMk/>
            <pc:sldMk cId="2265525781" sldId="269"/>
            <ac:spMk id="17" creationId="{AAAA555E-5BB5-4C72-A245-D03B7E4B8DD6}"/>
          </ac:spMkLst>
        </pc:spChg>
        <pc:spChg chg="add del">
          <ac:chgData name="Pooja Ganar" userId="d3270f9f-9038-4ec7-af4d-366e3ab0a759" providerId="ADAL" clId="{CCFC4BB7-BBAA-4FD8-94AC-C6845EA57855}" dt="2021-06-17T10:48:42.394" v="580" actId="26606"/>
          <ac:spMkLst>
            <pc:docMk/>
            <pc:sldMk cId="2265525781" sldId="269"/>
            <ac:spMk id="104" creationId="{AD21898E-86C0-4C8A-A76C-DF33E844C87A}"/>
          </ac:spMkLst>
        </pc:spChg>
        <pc:spChg chg="add del">
          <ac:chgData name="Pooja Ganar" userId="d3270f9f-9038-4ec7-af4d-366e3ab0a759" providerId="ADAL" clId="{CCFC4BB7-BBAA-4FD8-94AC-C6845EA57855}" dt="2021-06-17T10:48:42.394" v="580" actId="26606"/>
          <ac:spMkLst>
            <pc:docMk/>
            <pc:sldMk cId="2265525781" sldId="269"/>
            <ac:spMk id="106" creationId="{5C8F04BD-D093-45D0-B54C-50FDB308B4EE}"/>
          </ac:spMkLst>
        </pc:spChg>
        <pc:spChg chg="add">
          <ac:chgData name="Pooja Ganar" userId="d3270f9f-9038-4ec7-af4d-366e3ab0a759" providerId="ADAL" clId="{CCFC4BB7-BBAA-4FD8-94AC-C6845EA57855}" dt="2021-06-17T10:48:42.394" v="580" actId="26606"/>
          <ac:spMkLst>
            <pc:docMk/>
            <pc:sldMk cId="2265525781" sldId="269"/>
            <ac:spMk id="111" creationId="{BDF1A630-2A9B-41A0-92F9-FDA261070EA8}"/>
          </ac:spMkLst>
        </pc:spChg>
        <pc:spChg chg="add">
          <ac:chgData name="Pooja Ganar" userId="d3270f9f-9038-4ec7-af4d-366e3ab0a759" providerId="ADAL" clId="{CCFC4BB7-BBAA-4FD8-94AC-C6845EA57855}" dt="2021-06-17T10:48:42.394" v="580" actId="26606"/>
          <ac:spMkLst>
            <pc:docMk/>
            <pc:sldMk cId="2265525781" sldId="269"/>
            <ac:spMk id="117" creationId="{0DA909B4-15FF-46A6-8A7F-7AEF977FE9ED}"/>
          </ac:spMkLst>
        </pc:spChg>
        <pc:spChg chg="add">
          <ac:chgData name="Pooja Ganar" userId="d3270f9f-9038-4ec7-af4d-366e3ab0a759" providerId="ADAL" clId="{CCFC4BB7-BBAA-4FD8-94AC-C6845EA57855}" dt="2021-06-17T10:48:42.394" v="580" actId="26606"/>
          <ac:spMkLst>
            <pc:docMk/>
            <pc:sldMk cId="2265525781" sldId="269"/>
            <ac:spMk id="119" creationId="{1382A32C-5B0C-4B1C-A074-76C6DBCC9F87}"/>
          </ac:spMkLst>
        </pc:spChg>
        <pc:grpChg chg="add">
          <ac:chgData name="Pooja Ganar" userId="d3270f9f-9038-4ec7-af4d-366e3ab0a759" providerId="ADAL" clId="{CCFC4BB7-BBAA-4FD8-94AC-C6845EA57855}" dt="2021-06-17T10:48:42.394" v="580" actId="26606"/>
          <ac:grpSpMkLst>
            <pc:docMk/>
            <pc:sldMk cId="2265525781" sldId="269"/>
            <ac:grpSpMk id="113" creationId="{19A6B5CE-CB1D-48EE-8B43-E952235C8371}"/>
          </ac:grpSpMkLst>
        </pc:grpChg>
        <pc:picChg chg="add mod ord">
          <ac:chgData name="Pooja Ganar" userId="d3270f9f-9038-4ec7-af4d-366e3ab0a759" providerId="ADAL" clId="{CCFC4BB7-BBAA-4FD8-94AC-C6845EA57855}" dt="2021-06-17T11:32:40.869" v="716" actId="1035"/>
          <ac:picMkLst>
            <pc:docMk/>
            <pc:sldMk cId="2265525781" sldId="269"/>
            <ac:picMk id="4" creationId="{5C737266-3FB7-448E-A78A-DC8A252AC4D8}"/>
          </ac:picMkLst>
        </pc:picChg>
        <pc:picChg chg="add mod ord">
          <ac:chgData name="Pooja Ganar" userId="d3270f9f-9038-4ec7-af4d-366e3ab0a759" providerId="ADAL" clId="{CCFC4BB7-BBAA-4FD8-94AC-C6845EA57855}" dt="2021-06-17T11:32:22.661" v="698" actId="171"/>
          <ac:picMkLst>
            <pc:docMk/>
            <pc:sldMk cId="2265525781" sldId="269"/>
            <ac:picMk id="6" creationId="{1B081A4C-9361-46CB-AD6C-8DF089BB50A5}"/>
          </ac:picMkLst>
        </pc:picChg>
        <pc:picChg chg="add mod ord">
          <ac:chgData name="Pooja Ganar" userId="d3270f9f-9038-4ec7-af4d-366e3ab0a759" providerId="ADAL" clId="{CCFC4BB7-BBAA-4FD8-94AC-C6845EA57855}" dt="2021-06-17T11:32:44.488" v="722" actId="1036"/>
          <ac:picMkLst>
            <pc:docMk/>
            <pc:sldMk cId="2265525781" sldId="269"/>
            <ac:picMk id="7" creationId="{05B0E681-0D21-45E0-AC3E-DFA24B9E2E0D}"/>
          </ac:picMkLst>
        </pc:picChg>
        <pc:picChg chg="del mod">
          <ac:chgData name="Pooja Ganar" userId="d3270f9f-9038-4ec7-af4d-366e3ab0a759" providerId="ADAL" clId="{CCFC4BB7-BBAA-4FD8-94AC-C6845EA57855}" dt="2021-06-17T11:28:46.269" v="634" actId="478"/>
          <ac:picMkLst>
            <pc:docMk/>
            <pc:sldMk cId="2265525781" sldId="269"/>
            <ac:picMk id="10" creationId="{862C1793-5B21-4546-9DEE-8274FD038AC3}"/>
          </ac:picMkLst>
        </pc:picChg>
        <pc:picChg chg="del mod">
          <ac:chgData name="Pooja Ganar" userId="d3270f9f-9038-4ec7-af4d-366e3ab0a759" providerId="ADAL" clId="{CCFC4BB7-BBAA-4FD8-94AC-C6845EA57855}" dt="2021-06-17T11:28:47.874" v="635" actId="478"/>
          <ac:picMkLst>
            <pc:docMk/>
            <pc:sldMk cId="2265525781" sldId="269"/>
            <ac:picMk id="11" creationId="{F9C4313C-7293-4C19-A03A-D6C7EBB916A7}"/>
          </ac:picMkLst>
        </pc:picChg>
        <pc:picChg chg="del mod">
          <ac:chgData name="Pooja Ganar" userId="d3270f9f-9038-4ec7-af4d-366e3ab0a759" providerId="ADAL" clId="{CCFC4BB7-BBAA-4FD8-94AC-C6845EA57855}" dt="2021-06-17T11:28:48.814" v="636" actId="478"/>
          <ac:picMkLst>
            <pc:docMk/>
            <pc:sldMk cId="2265525781" sldId="269"/>
            <ac:picMk id="12" creationId="{DEE40052-1D92-4C93-8C26-9BC5BB185483}"/>
          </ac:picMkLst>
        </pc:picChg>
      </pc:sldChg>
      <pc:sldChg chg="addSp delSp modSp del mod ord delDesignElem">
        <pc:chgData name="Pooja Ganar" userId="d3270f9f-9038-4ec7-af4d-366e3ab0a759" providerId="ADAL" clId="{CCFC4BB7-BBAA-4FD8-94AC-C6845EA57855}" dt="2021-06-17T11:25:35.920" v="604" actId="2696"/>
        <pc:sldMkLst>
          <pc:docMk/>
          <pc:sldMk cId="1045107907" sldId="270"/>
        </pc:sldMkLst>
        <pc:spChg chg="del">
          <ac:chgData name="Pooja Ganar" userId="d3270f9f-9038-4ec7-af4d-366e3ab0a759" providerId="ADAL" clId="{CCFC4BB7-BBAA-4FD8-94AC-C6845EA57855}" dt="2021-06-17T11:23:59.854" v="585" actId="478"/>
          <ac:spMkLst>
            <pc:docMk/>
            <pc:sldMk cId="1045107907" sldId="270"/>
            <ac:spMk id="12" creationId="{F348395F-5A68-4DA3-8961-BBF3D3EE853B}"/>
          </ac:spMkLst>
        </pc:spChg>
        <pc:spChg chg="del">
          <ac:chgData name="Pooja Ganar" userId="d3270f9f-9038-4ec7-af4d-366e3ab0a759" providerId="ADAL" clId="{CCFC4BB7-BBAA-4FD8-94AC-C6845EA57855}" dt="2021-06-17T11:23:59.854" v="585" actId="478"/>
          <ac:spMkLst>
            <pc:docMk/>
            <pc:sldMk cId="1045107907" sldId="270"/>
            <ac:spMk id="13" creationId="{13CB33C0-8287-4B57-86A2-AEB8B3C5E925}"/>
          </ac:spMkLst>
        </pc:spChg>
        <pc:spChg chg="del">
          <ac:chgData name="Pooja Ganar" userId="d3270f9f-9038-4ec7-af4d-366e3ab0a759" providerId="ADAL" clId="{CCFC4BB7-BBAA-4FD8-94AC-C6845EA57855}" dt="2021-06-17T11:23:59.854" v="585" actId="478"/>
          <ac:spMkLst>
            <pc:docMk/>
            <pc:sldMk cId="1045107907" sldId="270"/>
            <ac:spMk id="14" creationId="{8DDA185A-0994-443D-BD69-0BB5928CDBF5}"/>
          </ac:spMkLst>
        </pc:spChg>
        <pc:spChg chg="del">
          <ac:chgData name="Pooja Ganar" userId="d3270f9f-9038-4ec7-af4d-366e3ab0a759" providerId="ADAL" clId="{CCFC4BB7-BBAA-4FD8-94AC-C6845EA57855}" dt="2021-06-17T11:23:59.854" v="585" actId="478"/>
          <ac:spMkLst>
            <pc:docMk/>
            <pc:sldMk cId="1045107907" sldId="270"/>
            <ac:spMk id="18" creationId="{DAC8251E-9301-43C6-BF95-837B21B301A7}"/>
          </ac:spMkLst>
        </pc:spChg>
        <pc:spChg chg="del">
          <ac:chgData name="Pooja Ganar" userId="d3270f9f-9038-4ec7-af4d-366e3ab0a759" providerId="ADAL" clId="{CCFC4BB7-BBAA-4FD8-94AC-C6845EA57855}" dt="2021-06-17T11:23:59.854" v="585" actId="478"/>
          <ac:spMkLst>
            <pc:docMk/>
            <pc:sldMk cId="1045107907" sldId="270"/>
            <ac:spMk id="19" creationId="{2A3383F3-3C22-4F89-A0A4-9AA6A96B7652}"/>
          </ac:spMkLst>
        </pc:spChg>
        <pc:spChg chg="del">
          <ac:chgData name="Pooja Ganar" userId="d3270f9f-9038-4ec7-af4d-366e3ab0a759" providerId="ADAL" clId="{CCFC4BB7-BBAA-4FD8-94AC-C6845EA57855}" dt="2021-06-17T11:23:59.854" v="585" actId="478"/>
          <ac:spMkLst>
            <pc:docMk/>
            <pc:sldMk cId="1045107907" sldId="270"/>
            <ac:spMk id="21" creationId="{71B838A4-21C3-4DBD-8910-4DD3DE1F162E}"/>
          </ac:spMkLst>
        </pc:spChg>
        <pc:spChg chg="del">
          <ac:chgData name="Pooja Ganar" userId="d3270f9f-9038-4ec7-af4d-366e3ab0a759" providerId="ADAL" clId="{CCFC4BB7-BBAA-4FD8-94AC-C6845EA57855}" dt="2021-06-17T11:23:59.854" v="585" actId="478"/>
          <ac:spMkLst>
            <pc:docMk/>
            <pc:sldMk cId="1045107907" sldId="270"/>
            <ac:spMk id="22" creationId="{D45B6354-DEB8-40A9-BC6C-CFD29EE46E51}"/>
          </ac:spMkLst>
        </pc:spChg>
        <pc:spChg chg="del">
          <ac:chgData name="Pooja Ganar" userId="d3270f9f-9038-4ec7-af4d-366e3ab0a759" providerId="ADAL" clId="{CCFC4BB7-BBAA-4FD8-94AC-C6845EA57855}" dt="2021-06-17T11:23:59.854" v="585" actId="478"/>
          <ac:spMkLst>
            <pc:docMk/>
            <pc:sldMk cId="1045107907" sldId="270"/>
            <ac:spMk id="23" creationId="{92590915-79DB-474A-B283-2E1A3546E797}"/>
          </ac:spMkLst>
        </pc:spChg>
        <pc:spChg chg="del">
          <ac:chgData name="Pooja Ganar" userId="d3270f9f-9038-4ec7-af4d-366e3ab0a759" providerId="ADAL" clId="{CCFC4BB7-BBAA-4FD8-94AC-C6845EA57855}" dt="2021-06-17T11:23:59.854" v="585" actId="478"/>
          <ac:spMkLst>
            <pc:docMk/>
            <pc:sldMk cId="1045107907" sldId="270"/>
            <ac:spMk id="24" creationId="{FE39A034-CCC6-46DA-A4CB-63A718F214C8}"/>
          </ac:spMkLst>
        </pc:spChg>
        <pc:spChg chg="del">
          <ac:chgData name="Pooja Ganar" userId="d3270f9f-9038-4ec7-af4d-366e3ab0a759" providerId="ADAL" clId="{CCFC4BB7-BBAA-4FD8-94AC-C6845EA57855}" dt="2021-06-17T11:23:59.854" v="585" actId="478"/>
          <ac:spMkLst>
            <pc:docMk/>
            <pc:sldMk cId="1045107907" sldId="270"/>
            <ac:spMk id="25" creationId="{F341FA0F-16B8-437E-827F-FB0F3560D426}"/>
          </ac:spMkLst>
        </pc:spChg>
        <pc:spChg chg="del">
          <ac:chgData name="Pooja Ganar" userId="d3270f9f-9038-4ec7-af4d-366e3ab0a759" providerId="ADAL" clId="{CCFC4BB7-BBAA-4FD8-94AC-C6845EA57855}" dt="2021-06-17T11:23:59.854" v="585" actId="478"/>
          <ac:spMkLst>
            <pc:docMk/>
            <pc:sldMk cId="1045107907" sldId="270"/>
            <ac:spMk id="26" creationId="{2326F5E2-7C4D-4D4C-BF6F-2F34A9266298}"/>
          </ac:spMkLst>
        </pc:spChg>
        <pc:spChg chg="del">
          <ac:chgData name="Pooja Ganar" userId="d3270f9f-9038-4ec7-af4d-366e3ab0a759" providerId="ADAL" clId="{CCFC4BB7-BBAA-4FD8-94AC-C6845EA57855}" dt="2021-06-17T11:23:59.854" v="585" actId="478"/>
          <ac:spMkLst>
            <pc:docMk/>
            <pc:sldMk cId="1045107907" sldId="270"/>
            <ac:spMk id="30" creationId="{CA16A6A6-CBD4-4E62-948E-CED38BA724F1}"/>
          </ac:spMkLst>
        </pc:spChg>
        <pc:spChg chg="del">
          <ac:chgData name="Pooja Ganar" userId="d3270f9f-9038-4ec7-af4d-366e3ab0a759" providerId="ADAL" clId="{CCFC4BB7-BBAA-4FD8-94AC-C6845EA57855}" dt="2021-06-17T11:23:59.854" v="585" actId="478"/>
          <ac:spMkLst>
            <pc:docMk/>
            <pc:sldMk cId="1045107907" sldId="270"/>
            <ac:spMk id="31" creationId="{07432AD4-C775-472D-AE03-3B5DCC767462}"/>
          </ac:spMkLst>
        </pc:spChg>
        <pc:spChg chg="del">
          <ac:chgData name="Pooja Ganar" userId="d3270f9f-9038-4ec7-af4d-366e3ab0a759" providerId="ADAL" clId="{CCFC4BB7-BBAA-4FD8-94AC-C6845EA57855}" dt="2021-06-17T11:23:59.854" v="585" actId="478"/>
          <ac:spMkLst>
            <pc:docMk/>
            <pc:sldMk cId="1045107907" sldId="270"/>
            <ac:spMk id="32" creationId="{8163A138-981F-448F-AA39-F3426C71C2E0}"/>
          </ac:spMkLst>
        </pc:spChg>
        <pc:spChg chg="del">
          <ac:chgData name="Pooja Ganar" userId="d3270f9f-9038-4ec7-af4d-366e3ab0a759" providerId="ADAL" clId="{CCFC4BB7-BBAA-4FD8-94AC-C6845EA57855}" dt="2021-06-17T11:23:59.854" v="585" actId="478"/>
          <ac:spMkLst>
            <pc:docMk/>
            <pc:sldMk cId="1045107907" sldId="270"/>
            <ac:spMk id="33" creationId="{7ACB5B48-9A00-49B8-935C-36C8D01B01A0}"/>
          </ac:spMkLst>
        </pc:spChg>
        <pc:spChg chg="del">
          <ac:chgData name="Pooja Ganar" userId="d3270f9f-9038-4ec7-af4d-366e3ab0a759" providerId="ADAL" clId="{CCFC4BB7-BBAA-4FD8-94AC-C6845EA57855}" dt="2021-06-17T11:23:59.854" v="585" actId="478"/>
          <ac:spMkLst>
            <pc:docMk/>
            <pc:sldMk cId="1045107907" sldId="270"/>
            <ac:spMk id="34" creationId="{48FDC885-4239-4377-974E-2D15E3E629FE}"/>
          </ac:spMkLst>
        </pc:spChg>
        <pc:spChg chg="del">
          <ac:chgData name="Pooja Ganar" userId="d3270f9f-9038-4ec7-af4d-366e3ab0a759" providerId="ADAL" clId="{CCFC4BB7-BBAA-4FD8-94AC-C6845EA57855}" dt="2021-06-17T11:23:59.854" v="585" actId="478"/>
          <ac:spMkLst>
            <pc:docMk/>
            <pc:sldMk cId="1045107907" sldId="270"/>
            <ac:spMk id="35" creationId="{5EFD764D-8253-45AE-B1B0-D2D7F14AD7CA}"/>
          </ac:spMkLst>
        </pc:spChg>
        <pc:spChg chg="del">
          <ac:chgData name="Pooja Ganar" userId="d3270f9f-9038-4ec7-af4d-366e3ab0a759" providerId="ADAL" clId="{CCFC4BB7-BBAA-4FD8-94AC-C6845EA57855}" dt="2021-06-17T11:23:59.854" v="585" actId="478"/>
          <ac:spMkLst>
            <pc:docMk/>
            <pc:sldMk cId="1045107907" sldId="270"/>
            <ac:spMk id="36" creationId="{1B28D5D6-70EC-42FD-BA5A-F45C0F665020}"/>
          </ac:spMkLst>
        </pc:spChg>
        <pc:spChg chg="del">
          <ac:chgData name="Pooja Ganar" userId="d3270f9f-9038-4ec7-af4d-366e3ab0a759" providerId="ADAL" clId="{CCFC4BB7-BBAA-4FD8-94AC-C6845EA57855}" dt="2021-06-17T11:23:59.854" v="585" actId="478"/>
          <ac:spMkLst>
            <pc:docMk/>
            <pc:sldMk cId="1045107907" sldId="270"/>
            <ac:spMk id="37" creationId="{7A3181ED-8FB2-4C88-B2C4-9EDF9C01C541}"/>
          </ac:spMkLst>
        </pc:spChg>
        <pc:spChg chg="del">
          <ac:chgData name="Pooja Ganar" userId="d3270f9f-9038-4ec7-af4d-366e3ab0a759" providerId="ADAL" clId="{CCFC4BB7-BBAA-4FD8-94AC-C6845EA57855}" dt="2021-06-17T11:23:59.854" v="585" actId="478"/>
          <ac:spMkLst>
            <pc:docMk/>
            <pc:sldMk cId="1045107907" sldId="270"/>
            <ac:spMk id="38" creationId="{23450FB7-AE02-41E0-9ABD-01A38E6C2F76}"/>
          </ac:spMkLst>
        </pc:spChg>
        <pc:spChg chg="del">
          <ac:chgData name="Pooja Ganar" userId="d3270f9f-9038-4ec7-af4d-366e3ab0a759" providerId="ADAL" clId="{CCFC4BB7-BBAA-4FD8-94AC-C6845EA57855}" dt="2021-06-17T11:23:59.854" v="585" actId="478"/>
          <ac:spMkLst>
            <pc:docMk/>
            <pc:sldMk cId="1045107907" sldId="270"/>
            <ac:spMk id="40" creationId="{7432AC64-610A-4C8C-A351-795A1B000C3C}"/>
          </ac:spMkLst>
        </pc:spChg>
        <pc:spChg chg="del">
          <ac:chgData name="Pooja Ganar" userId="d3270f9f-9038-4ec7-af4d-366e3ab0a759" providerId="ADAL" clId="{CCFC4BB7-BBAA-4FD8-94AC-C6845EA57855}" dt="2021-06-17T11:23:59.854" v="585" actId="478"/>
          <ac:spMkLst>
            <pc:docMk/>
            <pc:sldMk cId="1045107907" sldId="270"/>
            <ac:spMk id="43" creationId="{7B6F633B-B0F9-4A29-BFFE-60967D62B107}"/>
          </ac:spMkLst>
        </pc:spChg>
        <pc:spChg chg="del">
          <ac:chgData name="Pooja Ganar" userId="d3270f9f-9038-4ec7-af4d-366e3ab0a759" providerId="ADAL" clId="{CCFC4BB7-BBAA-4FD8-94AC-C6845EA57855}" dt="2021-06-17T11:23:59.854" v="585" actId="478"/>
          <ac:spMkLst>
            <pc:docMk/>
            <pc:sldMk cId="1045107907" sldId="270"/>
            <ac:spMk id="53" creationId="{3308970B-E9B9-41B0-81D6-F8E63A5EA1D2}"/>
          </ac:spMkLst>
        </pc:spChg>
        <pc:spChg chg="del">
          <ac:chgData name="Pooja Ganar" userId="d3270f9f-9038-4ec7-af4d-366e3ab0a759" providerId="ADAL" clId="{CCFC4BB7-BBAA-4FD8-94AC-C6845EA57855}" dt="2021-06-17T11:23:59.854" v="585" actId="478"/>
          <ac:spMkLst>
            <pc:docMk/>
            <pc:sldMk cId="1045107907" sldId="270"/>
            <ac:spMk id="54" creationId="{97C850A3-51A9-452A-ABDF-F685EAAC430C}"/>
          </ac:spMkLst>
        </pc:spChg>
        <pc:spChg chg="del">
          <ac:chgData name="Pooja Ganar" userId="d3270f9f-9038-4ec7-af4d-366e3ab0a759" providerId="ADAL" clId="{CCFC4BB7-BBAA-4FD8-94AC-C6845EA57855}" dt="2021-06-17T11:23:59.854" v="585" actId="478"/>
          <ac:spMkLst>
            <pc:docMk/>
            <pc:sldMk cId="1045107907" sldId="270"/>
            <ac:spMk id="59" creationId="{AB5568EC-EF5E-4607-99DA-82C7660204D5}"/>
          </ac:spMkLst>
        </pc:spChg>
        <pc:spChg chg="add del">
          <ac:chgData name="Pooja Ganar" userId="d3270f9f-9038-4ec7-af4d-366e3ab0a759" providerId="ADAL" clId="{CCFC4BB7-BBAA-4FD8-94AC-C6845EA57855}" dt="2021-06-17T07:06:50.561" v="115"/>
          <ac:spMkLst>
            <pc:docMk/>
            <pc:sldMk cId="1045107907" sldId="270"/>
            <ac:spMk id="105" creationId="{058A14AF-9FB5-4CC7-BA35-E8E85D3EDF0E}"/>
          </ac:spMkLst>
        </pc:spChg>
        <pc:spChg chg="add del">
          <ac:chgData name="Pooja Ganar" userId="d3270f9f-9038-4ec7-af4d-366e3ab0a759" providerId="ADAL" clId="{CCFC4BB7-BBAA-4FD8-94AC-C6845EA57855}" dt="2021-06-17T07:06:50.561" v="115"/>
          <ac:spMkLst>
            <pc:docMk/>
            <pc:sldMk cId="1045107907" sldId="270"/>
            <ac:spMk id="106" creationId="{3A9A4357-BD1D-4622-A4FE-766E6AB8DE84}"/>
          </ac:spMkLst>
        </pc:spChg>
        <pc:spChg chg="add del">
          <ac:chgData name="Pooja Ganar" userId="d3270f9f-9038-4ec7-af4d-366e3ab0a759" providerId="ADAL" clId="{CCFC4BB7-BBAA-4FD8-94AC-C6845EA57855}" dt="2021-06-17T07:06:50.561" v="115"/>
          <ac:spMkLst>
            <pc:docMk/>
            <pc:sldMk cId="1045107907" sldId="270"/>
            <ac:spMk id="107" creationId="{E659831F-0D9A-4C63-9EBB-8435B85A440F}"/>
          </ac:spMkLst>
        </pc:spChg>
        <pc:spChg chg="add del">
          <ac:chgData name="Pooja Ganar" userId="d3270f9f-9038-4ec7-af4d-366e3ab0a759" providerId="ADAL" clId="{CCFC4BB7-BBAA-4FD8-94AC-C6845EA57855}" dt="2021-06-17T07:06:50.561" v="115"/>
          <ac:spMkLst>
            <pc:docMk/>
            <pc:sldMk cId="1045107907" sldId="270"/>
            <ac:spMk id="108" creationId="{E6995CE5-F890-4ABA-82A2-26507CE8D2A3}"/>
          </ac:spMkLst>
        </pc:spChg>
        <pc:picChg chg="del">
          <ac:chgData name="Pooja Ganar" userId="d3270f9f-9038-4ec7-af4d-366e3ab0a759" providerId="ADAL" clId="{CCFC4BB7-BBAA-4FD8-94AC-C6845EA57855}" dt="2021-06-17T11:23:59.854" v="585" actId="478"/>
          <ac:picMkLst>
            <pc:docMk/>
            <pc:sldMk cId="1045107907" sldId="270"/>
            <ac:picMk id="4" creationId="{B4A8F7EE-60B1-4C59-A337-C65FAAD5ECA3}"/>
          </ac:picMkLst>
        </pc:picChg>
        <pc:picChg chg="add mod">
          <ac:chgData name="Pooja Ganar" userId="d3270f9f-9038-4ec7-af4d-366e3ab0a759" providerId="ADAL" clId="{CCFC4BB7-BBAA-4FD8-94AC-C6845EA57855}" dt="2021-06-17T11:24:35.683" v="598" actId="1076"/>
          <ac:picMkLst>
            <pc:docMk/>
            <pc:sldMk cId="1045107907" sldId="270"/>
            <ac:picMk id="5" creationId="{13173051-7E76-4878-AC84-4F75E9863C94}"/>
          </ac:picMkLst>
        </pc:picChg>
        <pc:picChg chg="del">
          <ac:chgData name="Pooja Ganar" userId="d3270f9f-9038-4ec7-af4d-366e3ab0a759" providerId="ADAL" clId="{CCFC4BB7-BBAA-4FD8-94AC-C6845EA57855}" dt="2021-06-17T11:23:59.854" v="585" actId="478"/>
          <ac:picMkLst>
            <pc:docMk/>
            <pc:sldMk cId="1045107907" sldId="270"/>
            <ac:picMk id="6" creationId="{F2EB0455-8742-4606-988F-BD860C6766E2}"/>
          </ac:picMkLst>
        </pc:picChg>
        <pc:picChg chg="del">
          <ac:chgData name="Pooja Ganar" userId="d3270f9f-9038-4ec7-af4d-366e3ab0a759" providerId="ADAL" clId="{CCFC4BB7-BBAA-4FD8-94AC-C6845EA57855}" dt="2021-06-17T11:23:59.854" v="585" actId="478"/>
          <ac:picMkLst>
            <pc:docMk/>
            <pc:sldMk cId="1045107907" sldId="270"/>
            <ac:picMk id="8" creationId="{F1064738-53A5-4930-A48C-0E8945B31DCE}"/>
          </ac:picMkLst>
        </pc:picChg>
        <pc:picChg chg="del">
          <ac:chgData name="Pooja Ganar" userId="d3270f9f-9038-4ec7-af4d-366e3ab0a759" providerId="ADAL" clId="{CCFC4BB7-BBAA-4FD8-94AC-C6845EA57855}" dt="2021-06-17T11:23:59.854" v="585" actId="478"/>
          <ac:picMkLst>
            <pc:docMk/>
            <pc:sldMk cId="1045107907" sldId="270"/>
            <ac:picMk id="15" creationId="{195D02AA-5F43-4D51-A12C-7B7CA61EABE4}"/>
          </ac:picMkLst>
        </pc:picChg>
        <pc:picChg chg="del">
          <ac:chgData name="Pooja Ganar" userId="d3270f9f-9038-4ec7-af4d-366e3ab0a759" providerId="ADAL" clId="{CCFC4BB7-BBAA-4FD8-94AC-C6845EA57855}" dt="2021-06-17T11:23:59.854" v="585" actId="478"/>
          <ac:picMkLst>
            <pc:docMk/>
            <pc:sldMk cId="1045107907" sldId="270"/>
            <ac:picMk id="17" creationId="{6E34C1C9-FD0D-4BD2-9A29-A649BF9CCFB5}"/>
          </ac:picMkLst>
        </pc:picChg>
        <pc:picChg chg="del">
          <ac:chgData name="Pooja Ganar" userId="d3270f9f-9038-4ec7-af4d-366e3ab0a759" providerId="ADAL" clId="{CCFC4BB7-BBAA-4FD8-94AC-C6845EA57855}" dt="2021-06-17T11:23:59.854" v="585" actId="478"/>
          <ac:picMkLst>
            <pc:docMk/>
            <pc:sldMk cId="1045107907" sldId="270"/>
            <ac:picMk id="27" creationId="{DFEC0AEC-79AD-4BD7-A106-E28D28398597}"/>
          </ac:picMkLst>
        </pc:picChg>
        <pc:picChg chg="del">
          <ac:chgData name="Pooja Ganar" userId="d3270f9f-9038-4ec7-af4d-366e3ab0a759" providerId="ADAL" clId="{CCFC4BB7-BBAA-4FD8-94AC-C6845EA57855}" dt="2021-06-17T11:23:59.854" v="585" actId="478"/>
          <ac:picMkLst>
            <pc:docMk/>
            <pc:sldMk cId="1045107907" sldId="270"/>
            <ac:picMk id="28" creationId="{DCA39CF4-0579-4E3B-ABB5-4E0194E8D970}"/>
          </ac:picMkLst>
        </pc:picChg>
        <pc:picChg chg="del">
          <ac:chgData name="Pooja Ganar" userId="d3270f9f-9038-4ec7-af4d-366e3ab0a759" providerId="ADAL" clId="{CCFC4BB7-BBAA-4FD8-94AC-C6845EA57855}" dt="2021-06-17T11:23:59.854" v="585" actId="478"/>
          <ac:picMkLst>
            <pc:docMk/>
            <pc:sldMk cId="1045107907" sldId="270"/>
            <ac:picMk id="29" creationId="{52146987-5C5C-4E08-80EC-68D8F4987F50}"/>
          </ac:picMkLst>
        </pc:picChg>
        <pc:picChg chg="del">
          <ac:chgData name="Pooja Ganar" userId="d3270f9f-9038-4ec7-af4d-366e3ab0a759" providerId="ADAL" clId="{CCFC4BB7-BBAA-4FD8-94AC-C6845EA57855}" dt="2021-06-17T11:23:59.854" v="585" actId="478"/>
          <ac:picMkLst>
            <pc:docMk/>
            <pc:sldMk cId="1045107907" sldId="270"/>
            <ac:picMk id="39" creationId="{C654B72A-B99B-4D2D-8FF4-D247F5B0C7DB}"/>
          </ac:picMkLst>
        </pc:picChg>
        <pc:picChg chg="del">
          <ac:chgData name="Pooja Ganar" userId="d3270f9f-9038-4ec7-af4d-366e3ab0a759" providerId="ADAL" clId="{CCFC4BB7-BBAA-4FD8-94AC-C6845EA57855}" dt="2021-06-17T11:23:59.854" v="585" actId="478"/>
          <ac:picMkLst>
            <pc:docMk/>
            <pc:sldMk cId="1045107907" sldId="270"/>
            <ac:picMk id="42" creationId="{8F810FB3-63DF-447E-A87D-6661F542B8D5}"/>
          </ac:picMkLst>
        </pc:picChg>
        <pc:picChg chg="del">
          <ac:chgData name="Pooja Ganar" userId="d3270f9f-9038-4ec7-af4d-366e3ab0a759" providerId="ADAL" clId="{CCFC4BB7-BBAA-4FD8-94AC-C6845EA57855}" dt="2021-06-17T11:23:59.854" v="585" actId="478"/>
          <ac:picMkLst>
            <pc:docMk/>
            <pc:sldMk cId="1045107907" sldId="270"/>
            <ac:picMk id="44" creationId="{9468C500-7C43-413B-A473-E7A628AEFB63}"/>
          </ac:picMkLst>
        </pc:picChg>
        <pc:picChg chg="del">
          <ac:chgData name="Pooja Ganar" userId="d3270f9f-9038-4ec7-af4d-366e3ab0a759" providerId="ADAL" clId="{CCFC4BB7-BBAA-4FD8-94AC-C6845EA57855}" dt="2021-06-17T11:23:59.854" v="585" actId="478"/>
          <ac:picMkLst>
            <pc:docMk/>
            <pc:sldMk cId="1045107907" sldId="270"/>
            <ac:picMk id="46" creationId="{98DB5D25-76D5-4248-B4FB-3F2991C81DEA}"/>
          </ac:picMkLst>
        </pc:picChg>
        <pc:picChg chg="del">
          <ac:chgData name="Pooja Ganar" userId="d3270f9f-9038-4ec7-af4d-366e3ab0a759" providerId="ADAL" clId="{CCFC4BB7-BBAA-4FD8-94AC-C6845EA57855}" dt="2021-06-17T11:23:59.854" v="585" actId="478"/>
          <ac:picMkLst>
            <pc:docMk/>
            <pc:sldMk cId="1045107907" sldId="270"/>
            <ac:picMk id="50" creationId="{E5B6E624-18BE-4EF2-A8E6-733D749F0EF8}"/>
          </ac:picMkLst>
        </pc:picChg>
        <pc:picChg chg="del">
          <ac:chgData name="Pooja Ganar" userId="d3270f9f-9038-4ec7-af4d-366e3ab0a759" providerId="ADAL" clId="{CCFC4BB7-BBAA-4FD8-94AC-C6845EA57855}" dt="2021-06-17T11:23:59.854" v="585" actId="478"/>
          <ac:picMkLst>
            <pc:docMk/>
            <pc:sldMk cId="1045107907" sldId="270"/>
            <ac:picMk id="52" creationId="{4A27D70A-C326-4C0C-910E-445C037931D3}"/>
          </ac:picMkLst>
        </pc:picChg>
        <pc:cxnChg chg="del">
          <ac:chgData name="Pooja Ganar" userId="d3270f9f-9038-4ec7-af4d-366e3ab0a759" providerId="ADAL" clId="{CCFC4BB7-BBAA-4FD8-94AC-C6845EA57855}" dt="2021-06-17T11:23:59.854" v="585" actId="478"/>
          <ac:cxnSpMkLst>
            <pc:docMk/>
            <pc:sldMk cId="1045107907" sldId="270"/>
            <ac:cxnSpMk id="48" creationId="{43F03933-D7A4-4967-8E40-28FD40A4DA95}"/>
          </ac:cxnSpMkLst>
        </pc:cxnChg>
        <pc:cxnChg chg="del">
          <ac:chgData name="Pooja Ganar" userId="d3270f9f-9038-4ec7-af4d-366e3ab0a759" providerId="ADAL" clId="{CCFC4BB7-BBAA-4FD8-94AC-C6845EA57855}" dt="2021-06-17T11:23:59.854" v="585" actId="478"/>
          <ac:cxnSpMkLst>
            <pc:docMk/>
            <pc:sldMk cId="1045107907" sldId="270"/>
            <ac:cxnSpMk id="60" creationId="{7B071EEE-963C-43D4-BEA1-878E39794CB5}"/>
          </ac:cxnSpMkLst>
        </pc:cxnChg>
      </pc:sldChg>
      <pc:sldChg chg="addSp delSp modSp del mod delDesignElem">
        <pc:chgData name="Pooja Ganar" userId="d3270f9f-9038-4ec7-af4d-366e3ab0a759" providerId="ADAL" clId="{CCFC4BB7-BBAA-4FD8-94AC-C6845EA57855}" dt="2021-06-17T11:38:16.791" v="802" actId="2696"/>
        <pc:sldMkLst>
          <pc:docMk/>
          <pc:sldMk cId="1971777946" sldId="271"/>
        </pc:sldMkLst>
        <pc:spChg chg="mod">
          <ac:chgData name="Pooja Ganar" userId="d3270f9f-9038-4ec7-af4d-366e3ab0a759" providerId="ADAL" clId="{CCFC4BB7-BBAA-4FD8-94AC-C6845EA57855}" dt="2021-06-17T11:37:27.762" v="796" actId="27636"/>
          <ac:spMkLst>
            <pc:docMk/>
            <pc:sldMk cId="1971777946" sldId="271"/>
            <ac:spMk id="2" creationId="{C8E2593D-2BC0-40B6-9C2B-4BFF2920C6ED}"/>
          </ac:spMkLst>
        </pc:spChg>
        <pc:spChg chg="add del">
          <ac:chgData name="Pooja Ganar" userId="d3270f9f-9038-4ec7-af4d-366e3ab0a759" providerId="ADAL" clId="{CCFC4BB7-BBAA-4FD8-94AC-C6845EA57855}" dt="2021-06-17T07:06:50.561" v="115"/>
          <ac:spMkLst>
            <pc:docMk/>
            <pc:sldMk cId="1971777946" sldId="271"/>
            <ac:spMk id="85" creationId="{F9A95BEE-6BB1-4A28-A8E6-A34B2E42EF87}"/>
          </ac:spMkLst>
        </pc:spChg>
        <pc:spChg chg="add del">
          <ac:chgData name="Pooja Ganar" userId="d3270f9f-9038-4ec7-af4d-366e3ab0a759" providerId="ADAL" clId="{CCFC4BB7-BBAA-4FD8-94AC-C6845EA57855}" dt="2021-06-17T07:06:50.561" v="115"/>
          <ac:spMkLst>
            <pc:docMk/>
            <pc:sldMk cId="1971777946" sldId="271"/>
            <ac:spMk id="4109" creationId="{F56F5174-31D9-4DBB-AAB7-A1FD7BDB1352}"/>
          </ac:spMkLst>
        </pc:spChg>
        <pc:picChg chg="add del">
          <ac:chgData name="Pooja Ganar" userId="d3270f9f-9038-4ec7-af4d-366e3ab0a759" providerId="ADAL" clId="{CCFC4BB7-BBAA-4FD8-94AC-C6845EA57855}" dt="2021-06-17T07:06:50.561" v="115"/>
          <ac:picMkLst>
            <pc:docMk/>
            <pc:sldMk cId="1971777946" sldId="271"/>
            <ac:picMk id="83" creationId="{AE113210-7872-481A-ADE6-3A05CCAF5EB2}"/>
          </ac:picMkLst>
        </pc:picChg>
        <pc:picChg chg="mod">
          <ac:chgData name="Pooja Ganar" userId="d3270f9f-9038-4ec7-af4d-366e3ab0a759" providerId="ADAL" clId="{CCFC4BB7-BBAA-4FD8-94AC-C6845EA57855}" dt="2021-06-17T11:37:13.112" v="793" actId="1076"/>
          <ac:picMkLst>
            <pc:docMk/>
            <pc:sldMk cId="1971777946" sldId="271"/>
            <ac:picMk id="4104" creationId="{833BD309-3C64-4F30-AE5E-F91581CB1812}"/>
          </ac:picMkLst>
        </pc:picChg>
      </pc:sldChg>
      <pc:sldChg chg="addSp delSp modSp mod delDesignElem">
        <pc:chgData name="Pooja Ganar" userId="d3270f9f-9038-4ec7-af4d-366e3ab0a759" providerId="ADAL" clId="{CCFC4BB7-BBAA-4FD8-94AC-C6845EA57855}" dt="2021-06-17T12:02:14.864" v="918" actId="1036"/>
        <pc:sldMkLst>
          <pc:docMk/>
          <pc:sldMk cId="3682850135" sldId="273"/>
        </pc:sldMkLst>
        <pc:spChg chg="mod">
          <ac:chgData name="Pooja Ganar" userId="d3270f9f-9038-4ec7-af4d-366e3ab0a759" providerId="ADAL" clId="{CCFC4BB7-BBAA-4FD8-94AC-C6845EA57855}" dt="2021-06-17T12:02:14.864" v="918" actId="1036"/>
          <ac:spMkLst>
            <pc:docMk/>
            <pc:sldMk cId="3682850135" sldId="273"/>
            <ac:spMk id="2" creationId="{3FEF52ED-BC60-41E0-AF79-75EA748A48FB}"/>
          </ac:spMkLst>
        </pc:spChg>
        <pc:spChg chg="mod">
          <ac:chgData name="Pooja Ganar" userId="d3270f9f-9038-4ec7-af4d-366e3ab0a759" providerId="ADAL" clId="{CCFC4BB7-BBAA-4FD8-94AC-C6845EA57855}" dt="2021-06-17T12:02:07.994" v="906" actId="1036"/>
          <ac:spMkLst>
            <pc:docMk/>
            <pc:sldMk cId="3682850135" sldId="273"/>
            <ac:spMk id="14" creationId="{6868E173-A387-4457-9131-31443684E77B}"/>
          </ac:spMkLst>
        </pc:spChg>
        <pc:spChg chg="add">
          <ac:chgData name="Pooja Ganar" userId="d3270f9f-9038-4ec7-af4d-366e3ab0a759" providerId="ADAL" clId="{CCFC4BB7-BBAA-4FD8-94AC-C6845EA57855}" dt="2021-06-17T11:47:01.470" v="873" actId="26606"/>
          <ac:spMkLst>
            <pc:docMk/>
            <pc:sldMk cId="3682850135" sldId="273"/>
            <ac:spMk id="74" creationId="{6ECA6DCB-B7E1-40A9-9524-540C6DA40B1B}"/>
          </ac:spMkLst>
        </pc:spChg>
        <pc:spChg chg="add">
          <ac:chgData name="Pooja Ganar" userId="d3270f9f-9038-4ec7-af4d-366e3ab0a759" providerId="ADAL" clId="{CCFC4BB7-BBAA-4FD8-94AC-C6845EA57855}" dt="2021-06-17T11:47:01.470" v="873" actId="26606"/>
          <ac:spMkLst>
            <pc:docMk/>
            <pc:sldMk cId="3682850135" sldId="273"/>
            <ac:spMk id="86" creationId="{8CB5D2D7-DF65-4E86-BFBA-FFB9B5ACEB64}"/>
          </ac:spMkLst>
        </pc:spChg>
        <pc:spChg chg="add del">
          <ac:chgData name="Pooja Ganar" userId="d3270f9f-9038-4ec7-af4d-366e3ab0a759" providerId="ADAL" clId="{CCFC4BB7-BBAA-4FD8-94AC-C6845EA57855}" dt="2021-06-17T11:47:01.470" v="873" actId="26606"/>
          <ac:spMkLst>
            <pc:docMk/>
            <pc:sldMk cId="3682850135" sldId="273"/>
            <ac:spMk id="3076" creationId="{63AB00AE-4340-440F-82E1-9F69D1D5519F}"/>
          </ac:spMkLst>
        </pc:spChg>
        <pc:spChg chg="add">
          <ac:chgData name="Pooja Ganar" userId="d3270f9f-9038-4ec7-af4d-366e3ab0a759" providerId="ADAL" clId="{CCFC4BB7-BBAA-4FD8-94AC-C6845EA57855}" dt="2021-06-17T11:47:01.470" v="873" actId="26606"/>
          <ac:spMkLst>
            <pc:docMk/>
            <pc:sldMk cId="3682850135" sldId="273"/>
            <ac:spMk id="3081" creationId="{3873B707-463F-40B0-8227-E8CC6C67EB25}"/>
          </ac:spMkLst>
        </pc:spChg>
        <pc:spChg chg="add">
          <ac:chgData name="Pooja Ganar" userId="d3270f9f-9038-4ec7-af4d-366e3ab0a759" providerId="ADAL" clId="{CCFC4BB7-BBAA-4FD8-94AC-C6845EA57855}" dt="2021-06-17T11:47:01.470" v="873" actId="26606"/>
          <ac:spMkLst>
            <pc:docMk/>
            <pc:sldMk cId="3682850135" sldId="273"/>
            <ac:spMk id="3082" creationId="{C13237C8-E62C-4F0D-A318-BD6FB6C2D138}"/>
          </ac:spMkLst>
        </pc:spChg>
        <pc:spChg chg="add">
          <ac:chgData name="Pooja Ganar" userId="d3270f9f-9038-4ec7-af4d-366e3ab0a759" providerId="ADAL" clId="{CCFC4BB7-BBAA-4FD8-94AC-C6845EA57855}" dt="2021-06-17T11:47:01.470" v="873" actId="26606"/>
          <ac:spMkLst>
            <pc:docMk/>
            <pc:sldMk cId="3682850135" sldId="273"/>
            <ac:spMk id="3083" creationId="{19C9EAEA-39D0-4B0E-A0EB-51E7B26740B1}"/>
          </ac:spMkLst>
        </pc:spChg>
        <pc:grpChg chg="add">
          <ac:chgData name="Pooja Ganar" userId="d3270f9f-9038-4ec7-af4d-366e3ab0a759" providerId="ADAL" clId="{CCFC4BB7-BBAA-4FD8-94AC-C6845EA57855}" dt="2021-06-17T11:47:01.470" v="873" actId="26606"/>
          <ac:grpSpMkLst>
            <pc:docMk/>
            <pc:sldMk cId="3682850135" sldId="273"/>
            <ac:grpSpMk id="76" creationId="{1DE889C7-FAD6-4397-98E2-05D503484459}"/>
          </ac:grpSpMkLst>
        </pc:grpChg>
        <pc:picChg chg="del mod ord">
          <ac:chgData name="Pooja Ganar" userId="d3270f9f-9038-4ec7-af4d-366e3ab0a759" providerId="ADAL" clId="{CCFC4BB7-BBAA-4FD8-94AC-C6845EA57855}" dt="2021-06-17T11:57:22.801" v="894" actId="478"/>
          <ac:picMkLst>
            <pc:docMk/>
            <pc:sldMk cId="3682850135" sldId="273"/>
            <ac:picMk id="62" creationId="{10FBBAD2-8986-42AA-BA04-27794BD3F03D}"/>
          </ac:picMkLst>
        </pc:picChg>
        <pc:picChg chg="del mod ord">
          <ac:chgData name="Pooja Ganar" userId="d3270f9f-9038-4ec7-af4d-366e3ab0a759" providerId="ADAL" clId="{CCFC4BB7-BBAA-4FD8-94AC-C6845EA57855}" dt="2021-06-17T12:01:44.568" v="899" actId="478"/>
          <ac:picMkLst>
            <pc:docMk/>
            <pc:sldMk cId="3682850135" sldId="273"/>
            <ac:picMk id="3074" creationId="{AE671312-BA00-4773-A829-BCB75C7D22EC}"/>
          </ac:picMkLst>
        </pc:picChg>
        <pc:picChg chg="add del">
          <ac:chgData name="Pooja Ganar" userId="d3270f9f-9038-4ec7-af4d-366e3ab0a759" providerId="ADAL" clId="{CCFC4BB7-BBAA-4FD8-94AC-C6845EA57855}" dt="2021-06-17T11:47:01.470" v="873" actId="26606"/>
          <ac:picMkLst>
            <pc:docMk/>
            <pc:sldMk cId="3682850135" sldId="273"/>
            <ac:picMk id="3077" creationId="{22901FED-4FC9-4ED5-8123-C98BCD1616BA}"/>
          </ac:picMkLst>
        </pc:picChg>
        <pc:picChg chg="add mod">
          <ac:chgData name="Pooja Ganar" userId="d3270f9f-9038-4ec7-af4d-366e3ab0a759" providerId="ADAL" clId="{CCFC4BB7-BBAA-4FD8-94AC-C6845EA57855}" dt="2021-06-17T11:57:26.585" v="895" actId="1076"/>
          <ac:picMkLst>
            <pc:docMk/>
            <pc:sldMk cId="3682850135" sldId="273"/>
            <ac:picMk id="6146" creationId="{DACAA658-0A55-45CB-8771-4673BEE09C7B}"/>
          </ac:picMkLst>
        </pc:picChg>
        <pc:picChg chg="add mod">
          <ac:chgData name="Pooja Ganar" userId="d3270f9f-9038-4ec7-af4d-366e3ab0a759" providerId="ADAL" clId="{CCFC4BB7-BBAA-4FD8-94AC-C6845EA57855}" dt="2021-06-17T12:01:48.307" v="900" actId="14100"/>
          <ac:picMkLst>
            <pc:docMk/>
            <pc:sldMk cId="3682850135" sldId="273"/>
            <ac:picMk id="6148" creationId="{E90DA0FF-8EB7-4C37-BFB8-44960F9B61A2}"/>
          </ac:picMkLst>
        </pc:picChg>
      </pc:sldChg>
      <pc:sldChg chg="addSp delSp modSp mod setBg setClrOvrMap delDesignElem">
        <pc:chgData name="Pooja Ganar" userId="d3270f9f-9038-4ec7-af4d-366e3ab0a759" providerId="ADAL" clId="{CCFC4BB7-BBAA-4FD8-94AC-C6845EA57855}" dt="2021-06-17T12:09:02.003" v="992" actId="1036"/>
        <pc:sldMkLst>
          <pc:docMk/>
          <pc:sldMk cId="3434068987" sldId="275"/>
        </pc:sldMkLst>
        <pc:spChg chg="mod">
          <ac:chgData name="Pooja Ganar" userId="d3270f9f-9038-4ec7-af4d-366e3ab0a759" providerId="ADAL" clId="{CCFC4BB7-BBAA-4FD8-94AC-C6845EA57855}" dt="2021-06-17T12:09:02.003" v="992" actId="1036"/>
          <ac:spMkLst>
            <pc:docMk/>
            <pc:sldMk cId="3434068987" sldId="275"/>
            <ac:spMk id="2" creationId="{4AD14D25-00FE-496D-95C0-071FEA761181}"/>
          </ac:spMkLst>
        </pc:spChg>
        <pc:spChg chg="mod">
          <ac:chgData name="Pooja Ganar" userId="d3270f9f-9038-4ec7-af4d-366e3ab0a759" providerId="ADAL" clId="{CCFC4BB7-BBAA-4FD8-94AC-C6845EA57855}" dt="2021-06-17T12:08:55.870" v="990" actId="14100"/>
          <ac:spMkLst>
            <pc:docMk/>
            <pc:sldMk cId="3434068987" sldId="275"/>
            <ac:spMk id="3" creationId="{34256372-A43E-4C6D-ACA1-E84009471210}"/>
          </ac:spMkLst>
        </pc:spChg>
        <pc:spChg chg="add del">
          <ac:chgData name="Pooja Ganar" userId="d3270f9f-9038-4ec7-af4d-366e3ab0a759" providerId="ADAL" clId="{CCFC4BB7-BBAA-4FD8-94AC-C6845EA57855}" dt="2021-06-17T12:02:47.396" v="919" actId="26606"/>
          <ac:spMkLst>
            <pc:docMk/>
            <pc:sldMk cId="3434068987" sldId="275"/>
            <ac:spMk id="71" creationId="{CF62D2A7-8207-488C-9F46-316BA81A16C8}"/>
          </ac:spMkLst>
        </pc:spChg>
        <pc:spChg chg="add">
          <ac:chgData name="Pooja Ganar" userId="d3270f9f-9038-4ec7-af4d-366e3ab0a759" providerId="ADAL" clId="{CCFC4BB7-BBAA-4FD8-94AC-C6845EA57855}" dt="2021-06-17T12:02:47.396" v="919" actId="26606"/>
          <ac:spMkLst>
            <pc:docMk/>
            <pc:sldMk cId="3434068987" sldId="275"/>
            <ac:spMk id="135" creationId="{6EFC920F-B85A-4068-BD93-41064EDE93D3}"/>
          </ac:spMkLst>
        </pc:spChg>
        <pc:spChg chg="add">
          <ac:chgData name="Pooja Ganar" userId="d3270f9f-9038-4ec7-af4d-366e3ab0a759" providerId="ADAL" clId="{CCFC4BB7-BBAA-4FD8-94AC-C6845EA57855}" dt="2021-06-17T12:02:47.396" v="919" actId="26606"/>
          <ac:spMkLst>
            <pc:docMk/>
            <pc:sldMk cId="3434068987" sldId="275"/>
            <ac:spMk id="141" creationId="{CBC4F608-B4B8-48C3-9572-C0F061B1CD99}"/>
          </ac:spMkLst>
        </pc:spChg>
        <pc:spChg chg="add">
          <ac:chgData name="Pooja Ganar" userId="d3270f9f-9038-4ec7-af4d-366e3ab0a759" providerId="ADAL" clId="{CCFC4BB7-BBAA-4FD8-94AC-C6845EA57855}" dt="2021-06-17T12:02:47.396" v="919" actId="26606"/>
          <ac:spMkLst>
            <pc:docMk/>
            <pc:sldMk cId="3434068987" sldId="275"/>
            <ac:spMk id="143" creationId="{1382A32C-5B0C-4B1C-A074-76C6DBCC9F87}"/>
          </ac:spMkLst>
        </pc:spChg>
        <pc:grpChg chg="add">
          <ac:chgData name="Pooja Ganar" userId="d3270f9f-9038-4ec7-af4d-366e3ab0a759" providerId="ADAL" clId="{CCFC4BB7-BBAA-4FD8-94AC-C6845EA57855}" dt="2021-06-17T12:02:47.396" v="919" actId="26606"/>
          <ac:grpSpMkLst>
            <pc:docMk/>
            <pc:sldMk cId="3434068987" sldId="275"/>
            <ac:grpSpMk id="137" creationId="{1C559108-BBAE-426C-8564-051D2BA6DDC8}"/>
          </ac:grpSpMkLst>
        </pc:grpChg>
        <pc:picChg chg="del mod">
          <ac:chgData name="Pooja Ganar" userId="d3270f9f-9038-4ec7-af4d-366e3ab0a759" providerId="ADAL" clId="{CCFC4BB7-BBAA-4FD8-94AC-C6845EA57855}" dt="2021-06-17T12:08:02.364" v="981" actId="478"/>
          <ac:picMkLst>
            <pc:docMk/>
            <pc:sldMk cId="3434068987" sldId="275"/>
            <ac:picMk id="5122" creationId="{609C98CC-41FE-40A4-A41D-1B1E8F929DA3}"/>
          </ac:picMkLst>
        </pc:picChg>
        <pc:picChg chg="add mod">
          <ac:chgData name="Pooja Ganar" userId="d3270f9f-9038-4ec7-af4d-366e3ab0a759" providerId="ADAL" clId="{CCFC4BB7-BBAA-4FD8-94AC-C6845EA57855}" dt="2021-06-17T12:08:16.890" v="985" actId="14100"/>
          <ac:picMkLst>
            <pc:docMk/>
            <pc:sldMk cId="3434068987" sldId="275"/>
            <ac:picMk id="7170" creationId="{2AEFCEBA-50B8-49CB-B273-129EB4E00802}"/>
          </ac:picMkLst>
        </pc:picChg>
      </pc:sldChg>
      <pc:sldChg chg="addSp delSp modSp mod delDesignElem">
        <pc:chgData name="Pooja Ganar" userId="d3270f9f-9038-4ec7-af4d-366e3ab0a759" providerId="ADAL" clId="{CCFC4BB7-BBAA-4FD8-94AC-C6845EA57855}" dt="2021-06-17T16:11:10.990" v="1829" actId="207"/>
        <pc:sldMkLst>
          <pc:docMk/>
          <pc:sldMk cId="3282910616" sldId="276"/>
        </pc:sldMkLst>
        <pc:spChg chg="mod">
          <ac:chgData name="Pooja Ganar" userId="d3270f9f-9038-4ec7-af4d-366e3ab0a759" providerId="ADAL" clId="{CCFC4BB7-BBAA-4FD8-94AC-C6845EA57855}" dt="2021-06-17T16:11:10.990" v="1829" actId="207"/>
          <ac:spMkLst>
            <pc:docMk/>
            <pc:sldMk cId="3282910616" sldId="276"/>
            <ac:spMk id="2" creationId="{F3995EB3-1194-4C21-9175-72624C904EC7}"/>
          </ac:spMkLst>
        </pc:spChg>
        <pc:spChg chg="mod">
          <ac:chgData name="Pooja Ganar" userId="d3270f9f-9038-4ec7-af4d-366e3ab0a759" providerId="ADAL" clId="{CCFC4BB7-BBAA-4FD8-94AC-C6845EA57855}" dt="2021-06-17T06:15:14.915" v="36" actId="1035"/>
          <ac:spMkLst>
            <pc:docMk/>
            <pc:sldMk cId="3282910616" sldId="276"/>
            <ac:spMk id="3" creationId="{0DDA681C-9574-4ABF-98AD-FBC36BD43B34}"/>
          </ac:spMkLst>
        </pc:spChg>
        <pc:spChg chg="add del mod">
          <ac:chgData name="Pooja Ganar" userId="d3270f9f-9038-4ec7-af4d-366e3ab0a759" providerId="ADAL" clId="{CCFC4BB7-BBAA-4FD8-94AC-C6845EA57855}" dt="2021-06-17T14:40:41.397" v="1825" actId="478"/>
          <ac:spMkLst>
            <pc:docMk/>
            <pc:sldMk cId="3282910616" sldId="276"/>
            <ac:spMk id="4" creationId="{BD83CF14-30C6-4CEA-B0A8-F1FA2CDC9138}"/>
          </ac:spMkLst>
        </pc:spChg>
        <pc:spChg chg="mod">
          <ac:chgData name="Pooja Ganar" userId="d3270f9f-9038-4ec7-af4d-366e3ab0a759" providerId="ADAL" clId="{CCFC4BB7-BBAA-4FD8-94AC-C6845EA57855}" dt="2021-06-17T06:15:14.915" v="36" actId="1035"/>
          <ac:spMkLst>
            <pc:docMk/>
            <pc:sldMk cId="3282910616" sldId="276"/>
            <ac:spMk id="11" creationId="{C1A842EA-4E81-4074-B4A3-24EF7A451756}"/>
          </ac:spMkLst>
        </pc:spChg>
        <pc:spChg chg="mod">
          <ac:chgData name="Pooja Ganar" userId="d3270f9f-9038-4ec7-af4d-366e3ab0a759" providerId="ADAL" clId="{CCFC4BB7-BBAA-4FD8-94AC-C6845EA57855}" dt="2021-06-17T14:37:16.359" v="1791" actId="1037"/>
          <ac:spMkLst>
            <pc:docMk/>
            <pc:sldMk cId="3282910616" sldId="276"/>
            <ac:spMk id="13" creationId="{7983DFB5-F9F2-4D35-8256-94D2FCDBA8C1}"/>
          </ac:spMkLst>
        </pc:spChg>
        <pc:spChg chg="mod">
          <ac:chgData name="Pooja Ganar" userId="d3270f9f-9038-4ec7-af4d-366e3ab0a759" providerId="ADAL" clId="{CCFC4BB7-BBAA-4FD8-94AC-C6845EA57855}" dt="2021-06-17T14:37:16.359" v="1791" actId="1037"/>
          <ac:spMkLst>
            <pc:docMk/>
            <pc:sldMk cId="3282910616" sldId="276"/>
            <ac:spMk id="15" creationId="{122E3D4D-A534-4E71-AAB7-88CE2D215013}"/>
          </ac:spMkLst>
        </pc:spChg>
        <pc:spChg chg="mod">
          <ac:chgData name="Pooja Ganar" userId="d3270f9f-9038-4ec7-af4d-366e3ab0a759" providerId="ADAL" clId="{CCFC4BB7-BBAA-4FD8-94AC-C6845EA57855}" dt="2021-06-17T06:15:14.915" v="36" actId="1035"/>
          <ac:spMkLst>
            <pc:docMk/>
            <pc:sldMk cId="3282910616" sldId="276"/>
            <ac:spMk id="16" creationId="{FAE8E23C-208D-4E17-918D-BC7DCECC32DA}"/>
          </ac:spMkLst>
        </pc:spChg>
        <pc:spChg chg="mod">
          <ac:chgData name="Pooja Ganar" userId="d3270f9f-9038-4ec7-af4d-366e3ab0a759" providerId="ADAL" clId="{CCFC4BB7-BBAA-4FD8-94AC-C6845EA57855}" dt="2021-06-17T06:15:14.915" v="36" actId="1035"/>
          <ac:spMkLst>
            <pc:docMk/>
            <pc:sldMk cId="3282910616" sldId="276"/>
            <ac:spMk id="18" creationId="{C540E39A-2097-47C4-B6E6-4E77E54EC91E}"/>
          </ac:spMkLst>
        </pc:spChg>
        <pc:spChg chg="mod">
          <ac:chgData name="Pooja Ganar" userId="d3270f9f-9038-4ec7-af4d-366e3ab0a759" providerId="ADAL" clId="{CCFC4BB7-BBAA-4FD8-94AC-C6845EA57855}" dt="2021-06-17T06:15:14.915" v="36" actId="1035"/>
          <ac:spMkLst>
            <pc:docMk/>
            <pc:sldMk cId="3282910616" sldId="276"/>
            <ac:spMk id="19" creationId="{FC3F9991-48C1-4B1A-B65D-4387C09B1F5B}"/>
          </ac:spMkLst>
        </pc:spChg>
        <pc:spChg chg="mod">
          <ac:chgData name="Pooja Ganar" userId="d3270f9f-9038-4ec7-af4d-366e3ab0a759" providerId="ADAL" clId="{CCFC4BB7-BBAA-4FD8-94AC-C6845EA57855}" dt="2021-06-17T06:15:14.915" v="36" actId="1035"/>
          <ac:spMkLst>
            <pc:docMk/>
            <pc:sldMk cId="3282910616" sldId="276"/>
            <ac:spMk id="21" creationId="{DD8051C5-DC8E-4523-AE06-913A42FB314B}"/>
          </ac:spMkLst>
        </pc:spChg>
        <pc:spChg chg="mod">
          <ac:chgData name="Pooja Ganar" userId="d3270f9f-9038-4ec7-af4d-366e3ab0a759" providerId="ADAL" clId="{CCFC4BB7-BBAA-4FD8-94AC-C6845EA57855}" dt="2021-06-17T06:15:14.915" v="36" actId="1035"/>
          <ac:spMkLst>
            <pc:docMk/>
            <pc:sldMk cId="3282910616" sldId="276"/>
            <ac:spMk id="22" creationId="{BAE1DDBA-8E06-4610-9882-5BCD7DB52B48}"/>
          </ac:spMkLst>
        </pc:spChg>
        <pc:spChg chg="mod">
          <ac:chgData name="Pooja Ganar" userId="d3270f9f-9038-4ec7-af4d-366e3ab0a759" providerId="ADAL" clId="{CCFC4BB7-BBAA-4FD8-94AC-C6845EA57855}" dt="2021-06-17T06:15:14.915" v="36" actId="1035"/>
          <ac:spMkLst>
            <pc:docMk/>
            <pc:sldMk cId="3282910616" sldId="276"/>
            <ac:spMk id="24" creationId="{DF246D54-8BC4-4F3E-B123-97FFFD026B03}"/>
          </ac:spMkLst>
        </pc:spChg>
        <pc:spChg chg="add mod">
          <ac:chgData name="Pooja Ganar" userId="d3270f9f-9038-4ec7-af4d-366e3ab0a759" providerId="ADAL" clId="{CCFC4BB7-BBAA-4FD8-94AC-C6845EA57855}" dt="2021-06-17T14:37:05.830" v="1788" actId="408"/>
          <ac:spMkLst>
            <pc:docMk/>
            <pc:sldMk cId="3282910616" sldId="276"/>
            <ac:spMk id="27" creationId="{0F3542D2-0704-442C-8CCF-E7BCE95295A3}"/>
          </ac:spMkLst>
        </pc:spChg>
        <pc:spChg chg="add mod">
          <ac:chgData name="Pooja Ganar" userId="d3270f9f-9038-4ec7-af4d-366e3ab0a759" providerId="ADAL" clId="{CCFC4BB7-BBAA-4FD8-94AC-C6845EA57855}" dt="2021-06-17T14:37:05.830" v="1788" actId="408"/>
          <ac:spMkLst>
            <pc:docMk/>
            <pc:sldMk cId="3282910616" sldId="276"/>
            <ac:spMk id="29" creationId="{650545FA-60FE-42AD-A799-8EEC7B373BC9}"/>
          </ac:spMkLst>
        </pc:spChg>
        <pc:spChg chg="mod">
          <ac:chgData name="Pooja Ganar" userId="d3270f9f-9038-4ec7-af4d-366e3ab0a759" providerId="ADAL" clId="{CCFC4BB7-BBAA-4FD8-94AC-C6845EA57855}" dt="2021-06-17T06:15:14.915" v="36" actId="1035"/>
          <ac:spMkLst>
            <pc:docMk/>
            <pc:sldMk cId="3282910616" sldId="276"/>
            <ac:spMk id="30" creationId="{D8F2C2A6-EF62-423C-8148-DB5911E4896F}"/>
          </ac:spMkLst>
        </pc:spChg>
        <pc:spChg chg="mod">
          <ac:chgData name="Pooja Ganar" userId="d3270f9f-9038-4ec7-af4d-366e3ab0a759" providerId="ADAL" clId="{CCFC4BB7-BBAA-4FD8-94AC-C6845EA57855}" dt="2021-06-17T06:15:14.915" v="36" actId="1035"/>
          <ac:spMkLst>
            <pc:docMk/>
            <pc:sldMk cId="3282910616" sldId="276"/>
            <ac:spMk id="31" creationId="{BFAB9BDB-2A11-47A0-AA20-ED8A97175189}"/>
          </ac:spMkLst>
        </pc:spChg>
        <pc:spChg chg="add mod">
          <ac:chgData name="Pooja Ganar" userId="d3270f9f-9038-4ec7-af4d-366e3ab0a759" providerId="ADAL" clId="{CCFC4BB7-BBAA-4FD8-94AC-C6845EA57855}" dt="2021-06-17T14:37:05.830" v="1788" actId="408"/>
          <ac:spMkLst>
            <pc:docMk/>
            <pc:sldMk cId="3282910616" sldId="276"/>
            <ac:spMk id="32" creationId="{4CD4F0A5-936B-4BC2-8AA4-C5EA7B1AC871}"/>
          </ac:spMkLst>
        </pc:spChg>
        <pc:spChg chg="add mod">
          <ac:chgData name="Pooja Ganar" userId="d3270f9f-9038-4ec7-af4d-366e3ab0a759" providerId="ADAL" clId="{CCFC4BB7-BBAA-4FD8-94AC-C6845EA57855}" dt="2021-06-17T14:37:05.830" v="1788" actId="408"/>
          <ac:spMkLst>
            <pc:docMk/>
            <pc:sldMk cId="3282910616" sldId="276"/>
            <ac:spMk id="33" creationId="{E394BCFD-93BC-4022-BEA7-074B47FB0BDB}"/>
          </ac:spMkLst>
        </pc:spChg>
        <pc:spChg chg="add del">
          <ac:chgData name="Pooja Ganar" userId="d3270f9f-9038-4ec7-af4d-366e3ab0a759" providerId="ADAL" clId="{CCFC4BB7-BBAA-4FD8-94AC-C6845EA57855}" dt="2021-06-17T07:06:50.561" v="115"/>
          <ac:spMkLst>
            <pc:docMk/>
            <pc:sldMk cId="3282910616" sldId="276"/>
            <ac:spMk id="66" creationId="{A7895A40-19A4-42D6-9D30-DBC1E8002635}"/>
          </ac:spMkLst>
        </pc:spChg>
        <pc:spChg chg="add del">
          <ac:chgData name="Pooja Ganar" userId="d3270f9f-9038-4ec7-af4d-366e3ab0a759" providerId="ADAL" clId="{CCFC4BB7-BBAA-4FD8-94AC-C6845EA57855}" dt="2021-06-17T07:06:50.561" v="115"/>
          <ac:spMkLst>
            <pc:docMk/>
            <pc:sldMk cId="3282910616" sldId="276"/>
            <ac:spMk id="68" creationId="{02F429C4-ABC9-46FC-818A-B5429CDE4A96}"/>
          </ac:spMkLst>
        </pc:spChg>
        <pc:spChg chg="add del">
          <ac:chgData name="Pooja Ganar" userId="d3270f9f-9038-4ec7-af4d-366e3ab0a759" providerId="ADAL" clId="{CCFC4BB7-BBAA-4FD8-94AC-C6845EA57855}" dt="2021-06-17T07:06:50.561" v="115"/>
          <ac:spMkLst>
            <pc:docMk/>
            <pc:sldMk cId="3282910616" sldId="276"/>
            <ac:spMk id="70" creationId="{2CEF98E4-3709-4952-8F42-2305CCE34FA3}"/>
          </ac:spMkLst>
        </pc:spChg>
        <pc:spChg chg="add del">
          <ac:chgData name="Pooja Ganar" userId="d3270f9f-9038-4ec7-af4d-366e3ab0a759" providerId="ADAL" clId="{CCFC4BB7-BBAA-4FD8-94AC-C6845EA57855}" dt="2021-06-17T07:06:50.561" v="115"/>
          <ac:spMkLst>
            <pc:docMk/>
            <pc:sldMk cId="3282910616" sldId="276"/>
            <ac:spMk id="72" creationId="{F10BCCF5-D685-47FF-B675-647EAEB72C8E}"/>
          </ac:spMkLst>
        </pc:spChg>
        <pc:spChg chg="add del">
          <ac:chgData name="Pooja Ganar" userId="d3270f9f-9038-4ec7-af4d-366e3ab0a759" providerId="ADAL" clId="{CCFC4BB7-BBAA-4FD8-94AC-C6845EA57855}" dt="2021-06-17T07:06:50.561" v="115"/>
          <ac:spMkLst>
            <pc:docMk/>
            <pc:sldMk cId="3282910616" sldId="276"/>
            <ac:spMk id="74" creationId="{B0EE8A42-107A-4D4C-8D56-BBAE95C7FC0D}"/>
          </ac:spMkLst>
        </pc:spChg>
        <pc:picChg chg="mod">
          <ac:chgData name="Pooja Ganar" userId="d3270f9f-9038-4ec7-af4d-366e3ab0a759" providerId="ADAL" clId="{CCFC4BB7-BBAA-4FD8-94AC-C6845EA57855}" dt="2021-06-17T14:41:02.047" v="1827" actId="554"/>
          <ac:picMkLst>
            <pc:docMk/>
            <pc:sldMk cId="3282910616" sldId="276"/>
            <ac:picMk id="5" creationId="{DBCC8087-8E5E-4DB5-9C2A-04B8FA9044C6}"/>
          </ac:picMkLst>
        </pc:picChg>
        <pc:picChg chg="add mod modCrop">
          <ac:chgData name="Pooja Ganar" userId="d3270f9f-9038-4ec7-af4d-366e3ab0a759" providerId="ADAL" clId="{CCFC4BB7-BBAA-4FD8-94AC-C6845EA57855}" dt="2021-06-17T14:41:02.047" v="1827" actId="554"/>
          <ac:picMkLst>
            <pc:docMk/>
            <pc:sldMk cId="3282910616" sldId="276"/>
            <ac:picMk id="7" creationId="{632C3CF3-763A-42EA-BFBA-0829DD95FC92}"/>
          </ac:picMkLst>
        </pc:picChg>
        <pc:picChg chg="del mod">
          <ac:chgData name="Pooja Ganar" userId="d3270f9f-9038-4ec7-af4d-366e3ab0a759" providerId="ADAL" clId="{CCFC4BB7-BBAA-4FD8-94AC-C6845EA57855}" dt="2021-06-17T14:36:35.730" v="1785" actId="478"/>
          <ac:picMkLst>
            <pc:docMk/>
            <pc:sldMk cId="3282910616" sldId="276"/>
            <ac:picMk id="14" creationId="{8AA1AA56-4D7F-40E1-9342-E8B995387601}"/>
          </ac:picMkLst>
        </pc:picChg>
        <pc:picChg chg="del mod">
          <ac:chgData name="Pooja Ganar" userId="d3270f9f-9038-4ec7-af4d-366e3ab0a759" providerId="ADAL" clId="{CCFC4BB7-BBAA-4FD8-94AC-C6845EA57855}" dt="2021-06-17T14:36:35.730" v="1785" actId="478"/>
          <ac:picMkLst>
            <pc:docMk/>
            <pc:sldMk cId="3282910616" sldId="276"/>
            <ac:picMk id="17" creationId="{807AA7AF-ED4C-41CD-909A-64764F8B2E26}"/>
          </ac:picMkLst>
        </pc:picChg>
        <pc:picChg chg="del mod">
          <ac:chgData name="Pooja Ganar" userId="d3270f9f-9038-4ec7-af4d-366e3ab0a759" providerId="ADAL" clId="{CCFC4BB7-BBAA-4FD8-94AC-C6845EA57855}" dt="2021-06-17T14:36:35.730" v="1785" actId="478"/>
          <ac:picMkLst>
            <pc:docMk/>
            <pc:sldMk cId="3282910616" sldId="276"/>
            <ac:picMk id="20" creationId="{50ADB709-7E08-4049-989A-9CE3303A9F18}"/>
          </ac:picMkLst>
        </pc:picChg>
        <pc:picChg chg="del mod">
          <ac:chgData name="Pooja Ganar" userId="d3270f9f-9038-4ec7-af4d-366e3ab0a759" providerId="ADAL" clId="{CCFC4BB7-BBAA-4FD8-94AC-C6845EA57855}" dt="2021-06-17T14:36:35.730" v="1785" actId="478"/>
          <ac:picMkLst>
            <pc:docMk/>
            <pc:sldMk cId="3282910616" sldId="276"/>
            <ac:picMk id="23" creationId="{D77FD9C7-07A4-4248-AE60-D2D95849A60F}"/>
          </ac:picMkLst>
        </pc:picChg>
        <pc:picChg chg="del mod">
          <ac:chgData name="Pooja Ganar" userId="d3270f9f-9038-4ec7-af4d-366e3ab0a759" providerId="ADAL" clId="{CCFC4BB7-BBAA-4FD8-94AC-C6845EA57855}" dt="2021-06-17T14:36:35.730" v="1785" actId="478"/>
          <ac:picMkLst>
            <pc:docMk/>
            <pc:sldMk cId="3282910616" sldId="276"/>
            <ac:picMk id="28" creationId="{99CA2539-7A60-4CA8-AE74-ADBC6D0B2C84}"/>
          </ac:picMkLst>
        </pc:picChg>
      </pc:sldChg>
      <pc:sldChg chg="addSp delSp modSp add del mod">
        <pc:chgData name="Pooja Ganar" userId="d3270f9f-9038-4ec7-af4d-366e3ab0a759" providerId="ADAL" clId="{CCFC4BB7-BBAA-4FD8-94AC-C6845EA57855}" dt="2021-06-17T07:16:49.412" v="183" actId="2696"/>
        <pc:sldMkLst>
          <pc:docMk/>
          <pc:sldMk cId="1645720865" sldId="277"/>
        </pc:sldMkLst>
        <pc:spChg chg="mod">
          <ac:chgData name="Pooja Ganar" userId="d3270f9f-9038-4ec7-af4d-366e3ab0a759" providerId="ADAL" clId="{CCFC4BB7-BBAA-4FD8-94AC-C6845EA57855}" dt="2021-06-17T07:15:34.808" v="165"/>
          <ac:spMkLst>
            <pc:docMk/>
            <pc:sldMk cId="1645720865" sldId="277"/>
            <ac:spMk id="2" creationId="{953FE538-2CD0-4F0C-BE26-579F19C996C3}"/>
          </ac:spMkLst>
        </pc:spChg>
        <pc:spChg chg="del">
          <ac:chgData name="Pooja Ganar" userId="d3270f9f-9038-4ec7-af4d-366e3ab0a759" providerId="ADAL" clId="{CCFC4BB7-BBAA-4FD8-94AC-C6845EA57855}" dt="2021-06-17T07:16:04.954" v="175" actId="478"/>
          <ac:spMkLst>
            <pc:docMk/>
            <pc:sldMk cId="1645720865" sldId="277"/>
            <ac:spMk id="4" creationId="{CDFAFABF-8255-4D2D-AE09-045031892C4A}"/>
          </ac:spMkLst>
        </pc:spChg>
        <pc:spChg chg="add mod">
          <ac:chgData name="Pooja Ganar" userId="d3270f9f-9038-4ec7-af4d-366e3ab0a759" providerId="ADAL" clId="{CCFC4BB7-BBAA-4FD8-94AC-C6845EA57855}" dt="2021-06-17T07:16:41.211" v="182" actId="14100"/>
          <ac:spMkLst>
            <pc:docMk/>
            <pc:sldMk cId="1645720865" sldId="277"/>
            <ac:spMk id="14" creationId="{2EC7ECF9-26A3-43F2-985E-B5912674C786}"/>
          </ac:spMkLst>
        </pc:spChg>
      </pc:sldChg>
      <pc:sldChg chg="addSp delSp modSp add mod ord">
        <pc:chgData name="Pooja Ganar" userId="d3270f9f-9038-4ec7-af4d-366e3ab0a759" providerId="ADAL" clId="{CCFC4BB7-BBAA-4FD8-94AC-C6845EA57855}" dt="2021-06-17T11:26:15.312" v="615" actId="1035"/>
        <pc:sldMkLst>
          <pc:docMk/>
          <pc:sldMk cId="3800106807" sldId="277"/>
        </pc:sldMkLst>
        <pc:spChg chg="mod">
          <ac:chgData name="Pooja Ganar" userId="d3270f9f-9038-4ec7-af4d-366e3ab0a759" providerId="ADAL" clId="{CCFC4BB7-BBAA-4FD8-94AC-C6845EA57855}" dt="2021-06-17T11:26:15.312" v="615" actId="1035"/>
          <ac:spMkLst>
            <pc:docMk/>
            <pc:sldMk cId="3800106807" sldId="277"/>
            <ac:spMk id="2" creationId="{F3995EB3-1194-4C21-9175-72624C904EC7}"/>
          </ac:spMkLst>
        </pc:spChg>
        <pc:spChg chg="del">
          <ac:chgData name="Pooja Ganar" userId="d3270f9f-9038-4ec7-af4d-366e3ab0a759" providerId="ADAL" clId="{CCFC4BB7-BBAA-4FD8-94AC-C6845EA57855}" dt="2021-06-17T09:50:05.993" v="523" actId="478"/>
          <ac:spMkLst>
            <pc:docMk/>
            <pc:sldMk cId="3800106807" sldId="277"/>
            <ac:spMk id="3" creationId="{0DDA681C-9574-4ABF-98AD-FBC36BD43B34}"/>
          </ac:spMkLst>
        </pc:spChg>
        <pc:spChg chg="add del mod">
          <ac:chgData name="Pooja Ganar" userId="d3270f9f-9038-4ec7-af4d-366e3ab0a759" providerId="ADAL" clId="{CCFC4BB7-BBAA-4FD8-94AC-C6845EA57855}" dt="2021-06-17T09:50:49.373" v="578" actId="478"/>
          <ac:spMkLst>
            <pc:docMk/>
            <pc:sldMk cId="3800106807" sldId="277"/>
            <ac:spMk id="6" creationId="{FC333C7A-16AB-47F3-896A-AF3ACD0E567D}"/>
          </ac:spMkLst>
        </pc:spChg>
        <pc:spChg chg="del">
          <ac:chgData name="Pooja Ganar" userId="d3270f9f-9038-4ec7-af4d-366e3ab0a759" providerId="ADAL" clId="{CCFC4BB7-BBAA-4FD8-94AC-C6845EA57855}" dt="2021-06-17T09:50:05.993" v="523" actId="478"/>
          <ac:spMkLst>
            <pc:docMk/>
            <pc:sldMk cId="3800106807" sldId="277"/>
            <ac:spMk id="11" creationId="{C1A842EA-4E81-4074-B4A3-24EF7A451756}"/>
          </ac:spMkLst>
        </pc:spChg>
        <pc:spChg chg="del">
          <ac:chgData name="Pooja Ganar" userId="d3270f9f-9038-4ec7-af4d-366e3ab0a759" providerId="ADAL" clId="{CCFC4BB7-BBAA-4FD8-94AC-C6845EA57855}" dt="2021-06-17T09:50:02.202" v="521" actId="478"/>
          <ac:spMkLst>
            <pc:docMk/>
            <pc:sldMk cId="3800106807" sldId="277"/>
            <ac:spMk id="13" creationId="{7983DFB5-F9F2-4D35-8256-94D2FCDBA8C1}"/>
          </ac:spMkLst>
        </pc:spChg>
        <pc:spChg chg="del">
          <ac:chgData name="Pooja Ganar" userId="d3270f9f-9038-4ec7-af4d-366e3ab0a759" providerId="ADAL" clId="{CCFC4BB7-BBAA-4FD8-94AC-C6845EA57855}" dt="2021-06-17T09:50:02.202" v="521" actId="478"/>
          <ac:spMkLst>
            <pc:docMk/>
            <pc:sldMk cId="3800106807" sldId="277"/>
            <ac:spMk id="15" creationId="{122E3D4D-A534-4E71-AAB7-88CE2D215013}"/>
          </ac:spMkLst>
        </pc:spChg>
        <pc:spChg chg="del">
          <ac:chgData name="Pooja Ganar" userId="d3270f9f-9038-4ec7-af4d-366e3ab0a759" providerId="ADAL" clId="{CCFC4BB7-BBAA-4FD8-94AC-C6845EA57855}" dt="2021-06-17T09:50:02.202" v="521" actId="478"/>
          <ac:spMkLst>
            <pc:docMk/>
            <pc:sldMk cId="3800106807" sldId="277"/>
            <ac:spMk id="16" creationId="{FAE8E23C-208D-4E17-918D-BC7DCECC32DA}"/>
          </ac:spMkLst>
        </pc:spChg>
        <pc:spChg chg="del">
          <ac:chgData name="Pooja Ganar" userId="d3270f9f-9038-4ec7-af4d-366e3ab0a759" providerId="ADAL" clId="{CCFC4BB7-BBAA-4FD8-94AC-C6845EA57855}" dt="2021-06-17T09:50:02.202" v="521" actId="478"/>
          <ac:spMkLst>
            <pc:docMk/>
            <pc:sldMk cId="3800106807" sldId="277"/>
            <ac:spMk id="18" creationId="{C540E39A-2097-47C4-B6E6-4E77E54EC91E}"/>
          </ac:spMkLst>
        </pc:spChg>
        <pc:spChg chg="del">
          <ac:chgData name="Pooja Ganar" userId="d3270f9f-9038-4ec7-af4d-366e3ab0a759" providerId="ADAL" clId="{CCFC4BB7-BBAA-4FD8-94AC-C6845EA57855}" dt="2021-06-17T09:50:02.202" v="521" actId="478"/>
          <ac:spMkLst>
            <pc:docMk/>
            <pc:sldMk cId="3800106807" sldId="277"/>
            <ac:spMk id="19" creationId="{FC3F9991-48C1-4B1A-B65D-4387C09B1F5B}"/>
          </ac:spMkLst>
        </pc:spChg>
        <pc:spChg chg="del">
          <ac:chgData name="Pooja Ganar" userId="d3270f9f-9038-4ec7-af4d-366e3ab0a759" providerId="ADAL" clId="{CCFC4BB7-BBAA-4FD8-94AC-C6845EA57855}" dt="2021-06-17T09:50:02.202" v="521" actId="478"/>
          <ac:spMkLst>
            <pc:docMk/>
            <pc:sldMk cId="3800106807" sldId="277"/>
            <ac:spMk id="21" creationId="{DD8051C5-DC8E-4523-AE06-913A42FB314B}"/>
          </ac:spMkLst>
        </pc:spChg>
        <pc:spChg chg="del">
          <ac:chgData name="Pooja Ganar" userId="d3270f9f-9038-4ec7-af4d-366e3ab0a759" providerId="ADAL" clId="{CCFC4BB7-BBAA-4FD8-94AC-C6845EA57855}" dt="2021-06-17T09:50:02.202" v="521" actId="478"/>
          <ac:spMkLst>
            <pc:docMk/>
            <pc:sldMk cId="3800106807" sldId="277"/>
            <ac:spMk id="22" creationId="{BAE1DDBA-8E06-4610-9882-5BCD7DB52B48}"/>
          </ac:spMkLst>
        </pc:spChg>
        <pc:spChg chg="del">
          <ac:chgData name="Pooja Ganar" userId="d3270f9f-9038-4ec7-af4d-366e3ab0a759" providerId="ADAL" clId="{CCFC4BB7-BBAA-4FD8-94AC-C6845EA57855}" dt="2021-06-17T09:50:02.202" v="521" actId="478"/>
          <ac:spMkLst>
            <pc:docMk/>
            <pc:sldMk cId="3800106807" sldId="277"/>
            <ac:spMk id="24" creationId="{DF246D54-8BC4-4F3E-B123-97FFFD026B03}"/>
          </ac:spMkLst>
        </pc:spChg>
        <pc:spChg chg="del">
          <ac:chgData name="Pooja Ganar" userId="d3270f9f-9038-4ec7-af4d-366e3ab0a759" providerId="ADAL" clId="{CCFC4BB7-BBAA-4FD8-94AC-C6845EA57855}" dt="2021-06-17T09:50:02.202" v="521" actId="478"/>
          <ac:spMkLst>
            <pc:docMk/>
            <pc:sldMk cId="3800106807" sldId="277"/>
            <ac:spMk id="30" creationId="{D8F2C2A6-EF62-423C-8148-DB5911E4896F}"/>
          </ac:spMkLst>
        </pc:spChg>
        <pc:spChg chg="del">
          <ac:chgData name="Pooja Ganar" userId="d3270f9f-9038-4ec7-af4d-366e3ab0a759" providerId="ADAL" clId="{CCFC4BB7-BBAA-4FD8-94AC-C6845EA57855}" dt="2021-06-17T09:50:04.163" v="522" actId="478"/>
          <ac:spMkLst>
            <pc:docMk/>
            <pc:sldMk cId="3800106807" sldId="277"/>
            <ac:spMk id="31" creationId="{BFAB9BDB-2A11-47A0-AA20-ED8A97175189}"/>
          </ac:spMkLst>
        </pc:spChg>
        <pc:picChg chg="del">
          <ac:chgData name="Pooja Ganar" userId="d3270f9f-9038-4ec7-af4d-366e3ab0a759" providerId="ADAL" clId="{CCFC4BB7-BBAA-4FD8-94AC-C6845EA57855}" dt="2021-06-17T09:50:05.993" v="523" actId="478"/>
          <ac:picMkLst>
            <pc:docMk/>
            <pc:sldMk cId="3800106807" sldId="277"/>
            <ac:picMk id="5" creationId="{DBCC8087-8E5E-4DB5-9C2A-04B8FA9044C6}"/>
          </ac:picMkLst>
        </pc:picChg>
        <pc:picChg chg="add mod">
          <ac:chgData name="Pooja Ganar" userId="d3270f9f-9038-4ec7-af4d-366e3ab0a759" providerId="ADAL" clId="{CCFC4BB7-BBAA-4FD8-94AC-C6845EA57855}" dt="2021-06-17T11:26:06.614" v="610" actId="14100"/>
          <ac:picMkLst>
            <pc:docMk/>
            <pc:sldMk cId="3800106807" sldId="277"/>
            <ac:picMk id="8" creationId="{FD96F14E-8F95-4162-9ED9-E83635589181}"/>
          </ac:picMkLst>
        </pc:picChg>
        <pc:picChg chg="del">
          <ac:chgData name="Pooja Ganar" userId="d3270f9f-9038-4ec7-af4d-366e3ab0a759" providerId="ADAL" clId="{CCFC4BB7-BBAA-4FD8-94AC-C6845EA57855}" dt="2021-06-17T09:50:02.202" v="521" actId="478"/>
          <ac:picMkLst>
            <pc:docMk/>
            <pc:sldMk cId="3800106807" sldId="277"/>
            <ac:picMk id="14" creationId="{8AA1AA56-4D7F-40E1-9342-E8B995387601}"/>
          </ac:picMkLst>
        </pc:picChg>
        <pc:picChg chg="del">
          <ac:chgData name="Pooja Ganar" userId="d3270f9f-9038-4ec7-af4d-366e3ab0a759" providerId="ADAL" clId="{CCFC4BB7-BBAA-4FD8-94AC-C6845EA57855}" dt="2021-06-17T09:50:02.202" v="521" actId="478"/>
          <ac:picMkLst>
            <pc:docMk/>
            <pc:sldMk cId="3800106807" sldId="277"/>
            <ac:picMk id="17" creationId="{807AA7AF-ED4C-41CD-909A-64764F8B2E26}"/>
          </ac:picMkLst>
        </pc:picChg>
        <pc:picChg chg="del">
          <ac:chgData name="Pooja Ganar" userId="d3270f9f-9038-4ec7-af4d-366e3ab0a759" providerId="ADAL" clId="{CCFC4BB7-BBAA-4FD8-94AC-C6845EA57855}" dt="2021-06-17T09:50:02.202" v="521" actId="478"/>
          <ac:picMkLst>
            <pc:docMk/>
            <pc:sldMk cId="3800106807" sldId="277"/>
            <ac:picMk id="20" creationId="{50ADB709-7E08-4049-989A-9CE3303A9F18}"/>
          </ac:picMkLst>
        </pc:picChg>
        <pc:picChg chg="del">
          <ac:chgData name="Pooja Ganar" userId="d3270f9f-9038-4ec7-af4d-366e3ab0a759" providerId="ADAL" clId="{CCFC4BB7-BBAA-4FD8-94AC-C6845EA57855}" dt="2021-06-17T09:50:02.202" v="521" actId="478"/>
          <ac:picMkLst>
            <pc:docMk/>
            <pc:sldMk cId="3800106807" sldId="277"/>
            <ac:picMk id="23" creationId="{D77FD9C7-07A4-4248-AE60-D2D95849A60F}"/>
          </ac:picMkLst>
        </pc:picChg>
        <pc:picChg chg="del">
          <ac:chgData name="Pooja Ganar" userId="d3270f9f-9038-4ec7-af4d-366e3ab0a759" providerId="ADAL" clId="{CCFC4BB7-BBAA-4FD8-94AC-C6845EA57855}" dt="2021-06-17T09:50:02.202" v="521" actId="478"/>
          <ac:picMkLst>
            <pc:docMk/>
            <pc:sldMk cId="3800106807" sldId="277"/>
            <ac:picMk id="28" creationId="{99CA2539-7A60-4CA8-AE74-ADBC6D0B2C84}"/>
          </ac:picMkLst>
        </pc:picChg>
        <pc:picChg chg="add del mod">
          <ac:chgData name="Pooja Ganar" userId="d3270f9f-9038-4ec7-af4d-366e3ab0a759" providerId="ADAL" clId="{CCFC4BB7-BBAA-4FD8-94AC-C6845EA57855}" dt="2021-06-17T11:24:54.645" v="603" actId="478"/>
          <ac:picMkLst>
            <pc:docMk/>
            <pc:sldMk cId="3800106807" sldId="277"/>
            <ac:picMk id="29" creationId="{A26CFD48-D54E-4FB8-B6F3-D61BCC4C8874}"/>
          </ac:picMkLst>
        </pc:picChg>
      </pc:sldChg>
      <pc:sldChg chg="addSp delSp modSp add mod">
        <pc:chgData name="Pooja Ganar" userId="d3270f9f-9038-4ec7-af4d-366e3ab0a759" providerId="ADAL" clId="{CCFC4BB7-BBAA-4FD8-94AC-C6845EA57855}" dt="2021-06-17T11:35:10.773" v="787" actId="1036"/>
        <pc:sldMkLst>
          <pc:docMk/>
          <pc:sldMk cId="1985432313" sldId="278"/>
        </pc:sldMkLst>
        <pc:spChg chg="add del mod">
          <ac:chgData name="Pooja Ganar" userId="d3270f9f-9038-4ec7-af4d-366e3ab0a759" providerId="ADAL" clId="{CCFC4BB7-BBAA-4FD8-94AC-C6845EA57855}" dt="2021-06-17T11:35:00.341" v="782"/>
          <ac:spMkLst>
            <pc:docMk/>
            <pc:sldMk cId="1985432313" sldId="278"/>
            <ac:spMk id="2" creationId="{F3995EB3-1194-4C21-9175-72624C904EC7}"/>
          </ac:spMkLst>
        </pc:spChg>
        <pc:spChg chg="add del mod">
          <ac:chgData name="Pooja Ganar" userId="d3270f9f-9038-4ec7-af4d-366e3ab0a759" providerId="ADAL" clId="{CCFC4BB7-BBAA-4FD8-94AC-C6845EA57855}" dt="2021-06-17T11:33:57.095" v="732" actId="478"/>
          <ac:spMkLst>
            <pc:docMk/>
            <pc:sldMk cId="1985432313" sldId="278"/>
            <ac:spMk id="4" creationId="{5FD8B56A-9042-4458-AC31-E4A3CF0A2602}"/>
          </ac:spMkLst>
        </pc:spChg>
        <pc:spChg chg="add del mod">
          <ac:chgData name="Pooja Ganar" userId="d3270f9f-9038-4ec7-af4d-366e3ab0a759" providerId="ADAL" clId="{CCFC4BB7-BBAA-4FD8-94AC-C6845EA57855}" dt="2021-06-17T11:33:56.574" v="731"/>
          <ac:spMkLst>
            <pc:docMk/>
            <pc:sldMk cId="1985432313" sldId="278"/>
            <ac:spMk id="11" creationId="{CF39A0F1-AA20-42B9-88CF-6073E03AB675}"/>
          </ac:spMkLst>
        </pc:spChg>
        <pc:spChg chg="add del mod">
          <ac:chgData name="Pooja Ganar" userId="d3270f9f-9038-4ec7-af4d-366e3ab0a759" providerId="ADAL" clId="{CCFC4BB7-BBAA-4FD8-94AC-C6845EA57855}" dt="2021-06-17T11:33:56.574" v="731"/>
          <ac:spMkLst>
            <pc:docMk/>
            <pc:sldMk cId="1985432313" sldId="278"/>
            <ac:spMk id="12" creationId="{EC5D73EB-2DD6-4C04-928E-3A5FAE0006D4}"/>
          </ac:spMkLst>
        </pc:spChg>
        <pc:spChg chg="add del mod">
          <ac:chgData name="Pooja Ganar" userId="d3270f9f-9038-4ec7-af4d-366e3ab0a759" providerId="ADAL" clId="{CCFC4BB7-BBAA-4FD8-94AC-C6845EA57855}" dt="2021-06-17T11:33:56.574" v="731"/>
          <ac:spMkLst>
            <pc:docMk/>
            <pc:sldMk cId="1985432313" sldId="278"/>
            <ac:spMk id="16" creationId="{BA8761CF-6B65-4F27-AA6F-77FC551B1564}"/>
          </ac:spMkLst>
        </pc:spChg>
        <pc:spChg chg="add del mod">
          <ac:chgData name="Pooja Ganar" userId="d3270f9f-9038-4ec7-af4d-366e3ab0a759" providerId="ADAL" clId="{CCFC4BB7-BBAA-4FD8-94AC-C6845EA57855}" dt="2021-06-17T11:33:56.574" v="731"/>
          <ac:spMkLst>
            <pc:docMk/>
            <pc:sldMk cId="1985432313" sldId="278"/>
            <ac:spMk id="17" creationId="{872478D1-C8FD-4769-90DF-2BE130F82115}"/>
          </ac:spMkLst>
        </pc:spChg>
        <pc:spChg chg="add mod">
          <ac:chgData name="Pooja Ganar" userId="d3270f9f-9038-4ec7-af4d-366e3ab0a759" providerId="ADAL" clId="{CCFC4BB7-BBAA-4FD8-94AC-C6845EA57855}" dt="2021-06-17T11:35:10.773" v="787" actId="1036"/>
          <ac:spMkLst>
            <pc:docMk/>
            <pc:sldMk cId="1985432313" sldId="278"/>
            <ac:spMk id="18" creationId="{4ACE8A2C-7E7F-4FE3-8F96-5896DB9A02BA}"/>
          </ac:spMkLst>
        </pc:spChg>
        <pc:spChg chg="add mod">
          <ac:chgData name="Pooja Ganar" userId="d3270f9f-9038-4ec7-af4d-366e3ab0a759" providerId="ADAL" clId="{CCFC4BB7-BBAA-4FD8-94AC-C6845EA57855}" dt="2021-06-17T11:35:10.773" v="787" actId="1036"/>
          <ac:spMkLst>
            <pc:docMk/>
            <pc:sldMk cId="1985432313" sldId="278"/>
            <ac:spMk id="22" creationId="{871A6CA4-D4BD-4F12-9420-5E270B791D25}"/>
          </ac:spMkLst>
        </pc:spChg>
        <pc:spChg chg="add mod">
          <ac:chgData name="Pooja Ganar" userId="d3270f9f-9038-4ec7-af4d-366e3ab0a759" providerId="ADAL" clId="{CCFC4BB7-BBAA-4FD8-94AC-C6845EA57855}" dt="2021-06-17T11:34:19.789" v="735" actId="120"/>
          <ac:spMkLst>
            <pc:docMk/>
            <pc:sldMk cId="1985432313" sldId="278"/>
            <ac:spMk id="23" creationId="{FF98503B-4A72-4008-B2E0-7AD1D9EAA79E}"/>
          </ac:spMkLst>
        </pc:spChg>
        <pc:picChg chg="add del">
          <ac:chgData name="Pooja Ganar" userId="d3270f9f-9038-4ec7-af4d-366e3ab0a759" providerId="ADAL" clId="{CCFC4BB7-BBAA-4FD8-94AC-C6845EA57855}" dt="2021-06-17T11:34:00.296" v="733" actId="478"/>
          <ac:picMkLst>
            <pc:docMk/>
            <pc:sldMk cId="1985432313" sldId="278"/>
            <ac:picMk id="8" creationId="{FD96F14E-8F95-4162-9ED9-E83635589181}"/>
          </ac:picMkLst>
        </pc:picChg>
        <pc:picChg chg="add del mod">
          <ac:chgData name="Pooja Ganar" userId="d3270f9f-9038-4ec7-af4d-366e3ab0a759" providerId="ADAL" clId="{CCFC4BB7-BBAA-4FD8-94AC-C6845EA57855}" dt="2021-06-17T11:33:56.574" v="731"/>
          <ac:picMkLst>
            <pc:docMk/>
            <pc:sldMk cId="1985432313" sldId="278"/>
            <ac:picMk id="13" creationId="{D9DE4104-7E3F-41BA-9F41-A94960A41A44}"/>
          </ac:picMkLst>
        </pc:picChg>
        <pc:picChg chg="add del mod">
          <ac:chgData name="Pooja Ganar" userId="d3270f9f-9038-4ec7-af4d-366e3ab0a759" providerId="ADAL" clId="{CCFC4BB7-BBAA-4FD8-94AC-C6845EA57855}" dt="2021-06-17T11:33:56.574" v="731"/>
          <ac:picMkLst>
            <pc:docMk/>
            <pc:sldMk cId="1985432313" sldId="278"/>
            <ac:picMk id="14" creationId="{19FDF03F-03F9-4610-B052-D98C6F0D8435}"/>
          </ac:picMkLst>
        </pc:picChg>
        <pc:picChg chg="add del mod">
          <ac:chgData name="Pooja Ganar" userId="d3270f9f-9038-4ec7-af4d-366e3ab0a759" providerId="ADAL" clId="{CCFC4BB7-BBAA-4FD8-94AC-C6845EA57855}" dt="2021-06-17T11:33:56.574" v="731"/>
          <ac:picMkLst>
            <pc:docMk/>
            <pc:sldMk cId="1985432313" sldId="278"/>
            <ac:picMk id="15" creationId="{E732EC7B-5081-4FE5-9F9C-75199ABA35B2}"/>
          </ac:picMkLst>
        </pc:picChg>
        <pc:picChg chg="add mod">
          <ac:chgData name="Pooja Ganar" userId="d3270f9f-9038-4ec7-af4d-366e3ab0a759" providerId="ADAL" clId="{CCFC4BB7-BBAA-4FD8-94AC-C6845EA57855}" dt="2021-06-17T11:35:10.773" v="787" actId="1036"/>
          <ac:picMkLst>
            <pc:docMk/>
            <pc:sldMk cId="1985432313" sldId="278"/>
            <ac:picMk id="19" creationId="{DB2E4820-0B63-4D27-9DE5-48E099D84CB3}"/>
          </ac:picMkLst>
        </pc:picChg>
        <pc:picChg chg="add mod">
          <ac:chgData name="Pooja Ganar" userId="d3270f9f-9038-4ec7-af4d-366e3ab0a759" providerId="ADAL" clId="{CCFC4BB7-BBAA-4FD8-94AC-C6845EA57855}" dt="2021-06-17T11:35:10.773" v="787" actId="1036"/>
          <ac:picMkLst>
            <pc:docMk/>
            <pc:sldMk cId="1985432313" sldId="278"/>
            <ac:picMk id="20" creationId="{0F60B8D6-0A9E-4C35-B0C1-704250BC74E0}"/>
          </ac:picMkLst>
        </pc:picChg>
        <pc:picChg chg="add mod">
          <ac:chgData name="Pooja Ganar" userId="d3270f9f-9038-4ec7-af4d-366e3ab0a759" providerId="ADAL" clId="{CCFC4BB7-BBAA-4FD8-94AC-C6845EA57855}" dt="2021-06-17T11:34:10.394" v="734"/>
          <ac:picMkLst>
            <pc:docMk/>
            <pc:sldMk cId="1985432313" sldId="278"/>
            <ac:picMk id="21" creationId="{7DC5C05A-E28B-4176-85C6-1E04689A4979}"/>
          </ac:picMkLst>
        </pc:picChg>
      </pc:sldChg>
      <pc:sldChg chg="delSp new del mod">
        <pc:chgData name="Pooja Ganar" userId="d3270f9f-9038-4ec7-af4d-366e3ab0a759" providerId="ADAL" clId="{CCFC4BB7-BBAA-4FD8-94AC-C6845EA57855}" dt="2021-06-17T11:38:12.992" v="801" actId="2696"/>
        <pc:sldMkLst>
          <pc:docMk/>
          <pc:sldMk cId="2546545963" sldId="279"/>
        </pc:sldMkLst>
        <pc:spChg chg="del">
          <ac:chgData name="Pooja Ganar" userId="d3270f9f-9038-4ec7-af4d-366e3ab0a759" providerId="ADAL" clId="{CCFC4BB7-BBAA-4FD8-94AC-C6845EA57855}" dt="2021-06-17T11:38:05.074" v="798" actId="478"/>
          <ac:spMkLst>
            <pc:docMk/>
            <pc:sldMk cId="2546545963" sldId="279"/>
            <ac:spMk id="2" creationId="{D81167C8-4C8A-46B5-8FEE-03ABF88F0175}"/>
          </ac:spMkLst>
        </pc:spChg>
        <pc:spChg chg="del">
          <ac:chgData name="Pooja Ganar" userId="d3270f9f-9038-4ec7-af4d-366e3ab0a759" providerId="ADAL" clId="{CCFC4BB7-BBAA-4FD8-94AC-C6845EA57855}" dt="2021-06-17T11:38:05.074" v="798" actId="478"/>
          <ac:spMkLst>
            <pc:docMk/>
            <pc:sldMk cId="2546545963" sldId="279"/>
            <ac:spMk id="3" creationId="{B9DECD60-26A3-446C-ADD7-9BBBCB58FCDD}"/>
          </ac:spMkLst>
        </pc:spChg>
      </pc:sldChg>
      <pc:sldChg chg="addSp delSp modSp add mod setBg delDesignElem">
        <pc:chgData name="Pooja Ganar" userId="d3270f9f-9038-4ec7-af4d-366e3ab0a759" providerId="ADAL" clId="{CCFC4BB7-BBAA-4FD8-94AC-C6845EA57855}" dt="2021-06-17T17:03:22.767" v="1952" actId="1035"/>
        <pc:sldMkLst>
          <pc:docMk/>
          <pc:sldMk cId="2346847642" sldId="280"/>
        </pc:sldMkLst>
        <pc:spChg chg="mod">
          <ac:chgData name="Pooja Ganar" userId="d3270f9f-9038-4ec7-af4d-366e3ab0a759" providerId="ADAL" clId="{CCFC4BB7-BBAA-4FD8-94AC-C6845EA57855}" dt="2021-06-17T11:45:53.303" v="870" actId="255"/>
          <ac:spMkLst>
            <pc:docMk/>
            <pc:sldMk cId="2346847642" sldId="280"/>
            <ac:spMk id="2" creationId="{C8E2593D-2BC0-40B6-9C2B-4BFF2920C6ED}"/>
          </ac:spMkLst>
        </pc:spChg>
        <pc:spChg chg="mod ord">
          <ac:chgData name="Pooja Ganar" userId="d3270f9f-9038-4ec7-af4d-366e3ab0a759" providerId="ADAL" clId="{CCFC4BB7-BBAA-4FD8-94AC-C6845EA57855}" dt="2021-06-17T11:44:45.064" v="851" actId="1076"/>
          <ac:spMkLst>
            <pc:docMk/>
            <pc:sldMk cId="2346847642" sldId="280"/>
            <ac:spMk id="3" creationId="{C382912E-DE75-4076-B90E-59A54E8BE955}"/>
          </ac:spMkLst>
        </pc:spChg>
        <pc:spChg chg="add del">
          <ac:chgData name="Pooja Ganar" userId="d3270f9f-9038-4ec7-af4d-366e3ab0a759" providerId="ADAL" clId="{CCFC4BB7-BBAA-4FD8-94AC-C6845EA57855}" dt="2021-06-17T11:44:14.940" v="846" actId="26606"/>
          <ac:spMkLst>
            <pc:docMk/>
            <pc:sldMk cId="2346847642" sldId="280"/>
            <ac:spMk id="23" creationId="{BDF1A630-2A9B-41A0-92F9-FDA261070EA8}"/>
          </ac:spMkLst>
        </pc:spChg>
        <pc:spChg chg="add del">
          <ac:chgData name="Pooja Ganar" userId="d3270f9f-9038-4ec7-af4d-366e3ab0a759" providerId="ADAL" clId="{CCFC4BB7-BBAA-4FD8-94AC-C6845EA57855}" dt="2021-06-17T11:44:14.940" v="846" actId="26606"/>
          <ac:spMkLst>
            <pc:docMk/>
            <pc:sldMk cId="2346847642" sldId="280"/>
            <ac:spMk id="29" creationId="{0DA909B4-15FF-46A6-8A7F-7AEF977FE9ED}"/>
          </ac:spMkLst>
        </pc:spChg>
        <pc:spChg chg="add del">
          <ac:chgData name="Pooja Ganar" userId="d3270f9f-9038-4ec7-af4d-366e3ab0a759" providerId="ADAL" clId="{CCFC4BB7-BBAA-4FD8-94AC-C6845EA57855}" dt="2021-06-17T11:44:14.940" v="846" actId="26606"/>
          <ac:spMkLst>
            <pc:docMk/>
            <pc:sldMk cId="2346847642" sldId="280"/>
            <ac:spMk id="31" creationId="{1382A32C-5B0C-4B1C-A074-76C6DBCC9F87}"/>
          </ac:spMkLst>
        </pc:spChg>
        <pc:spChg chg="add">
          <ac:chgData name="Pooja Ganar" userId="d3270f9f-9038-4ec7-af4d-366e3ab0a759" providerId="ADAL" clId="{CCFC4BB7-BBAA-4FD8-94AC-C6845EA57855}" dt="2021-06-17T11:44:14.940" v="846" actId="26606"/>
          <ac:spMkLst>
            <pc:docMk/>
            <pc:sldMk cId="2346847642" sldId="280"/>
            <ac:spMk id="71" creationId="{3203E4BD-30E1-42F5-9949-FF7CA56A91DF}"/>
          </ac:spMkLst>
        </pc:spChg>
        <pc:spChg chg="add">
          <ac:chgData name="Pooja Ganar" userId="d3270f9f-9038-4ec7-af4d-366e3ab0a759" providerId="ADAL" clId="{CCFC4BB7-BBAA-4FD8-94AC-C6845EA57855}" dt="2021-06-17T11:44:14.940" v="846" actId="26606"/>
          <ac:spMkLst>
            <pc:docMk/>
            <pc:sldMk cId="2346847642" sldId="280"/>
            <ac:spMk id="73" creationId="{90464369-70FA-42AF-948F-80664CA7BFE5}"/>
          </ac:spMkLst>
        </pc:spChg>
        <pc:spChg chg="add">
          <ac:chgData name="Pooja Ganar" userId="d3270f9f-9038-4ec7-af4d-366e3ab0a759" providerId="ADAL" clId="{CCFC4BB7-BBAA-4FD8-94AC-C6845EA57855}" dt="2021-06-17T11:44:14.940" v="846" actId="26606"/>
          <ac:spMkLst>
            <pc:docMk/>
            <pc:sldMk cId="2346847642" sldId="280"/>
            <ac:spMk id="75" creationId="{A648176E-454C-437C-B0FC-9B82FCF32B24}"/>
          </ac:spMkLst>
        </pc:spChg>
        <pc:spChg chg="add">
          <ac:chgData name="Pooja Ganar" userId="d3270f9f-9038-4ec7-af4d-366e3ab0a759" providerId="ADAL" clId="{CCFC4BB7-BBAA-4FD8-94AC-C6845EA57855}" dt="2021-06-17T11:44:14.940" v="846" actId="26606"/>
          <ac:spMkLst>
            <pc:docMk/>
            <pc:sldMk cId="2346847642" sldId="280"/>
            <ac:spMk id="77" creationId="{A6604B49-AD5C-4590-B051-06C8222ECD99}"/>
          </ac:spMkLst>
        </pc:spChg>
        <pc:spChg chg="add">
          <ac:chgData name="Pooja Ganar" userId="d3270f9f-9038-4ec7-af4d-366e3ab0a759" providerId="ADAL" clId="{CCFC4BB7-BBAA-4FD8-94AC-C6845EA57855}" dt="2021-06-17T11:44:14.940" v="846" actId="26606"/>
          <ac:spMkLst>
            <pc:docMk/>
            <pc:sldMk cId="2346847642" sldId="280"/>
            <ac:spMk id="79" creationId="{CC552A98-EF7D-4D42-AB69-066B786AB55B}"/>
          </ac:spMkLst>
        </pc:spChg>
        <pc:spChg chg="del">
          <ac:chgData name="Pooja Ganar" userId="d3270f9f-9038-4ec7-af4d-366e3ab0a759" providerId="ADAL" clId="{CCFC4BB7-BBAA-4FD8-94AC-C6845EA57855}" dt="2021-06-17T11:38:05.506" v="800"/>
          <ac:spMkLst>
            <pc:docMk/>
            <pc:sldMk cId="2346847642" sldId="280"/>
            <ac:spMk id="104" creationId="{7D2AA9EB-ACE2-48F8-8185-792EE941348D}"/>
          </ac:spMkLst>
        </pc:spChg>
        <pc:spChg chg="del">
          <ac:chgData name="Pooja Ganar" userId="d3270f9f-9038-4ec7-af4d-366e3ab0a759" providerId="ADAL" clId="{CCFC4BB7-BBAA-4FD8-94AC-C6845EA57855}" dt="2021-06-17T11:38:05.506" v="800"/>
          <ac:spMkLst>
            <pc:docMk/>
            <pc:sldMk cId="2346847642" sldId="280"/>
            <ac:spMk id="110" creationId="{730F02D6-D4A4-42E5-A722-43B088C7359F}"/>
          </ac:spMkLst>
        </pc:spChg>
        <pc:spChg chg="del">
          <ac:chgData name="Pooja Ganar" userId="d3270f9f-9038-4ec7-af4d-366e3ab0a759" providerId="ADAL" clId="{CCFC4BB7-BBAA-4FD8-94AC-C6845EA57855}" dt="2021-06-17T11:38:05.506" v="800"/>
          <ac:spMkLst>
            <pc:docMk/>
            <pc:sldMk cId="2346847642" sldId="280"/>
            <ac:spMk id="112" creationId="{F2C965BE-B8BF-4344-8E81-62E0BFE4CB95}"/>
          </ac:spMkLst>
        </pc:spChg>
        <pc:spChg chg="del">
          <ac:chgData name="Pooja Ganar" userId="d3270f9f-9038-4ec7-af4d-366e3ab0a759" providerId="ADAL" clId="{CCFC4BB7-BBAA-4FD8-94AC-C6845EA57855}" dt="2021-06-17T11:38:05.506" v="800"/>
          <ac:spMkLst>
            <pc:docMk/>
            <pc:sldMk cId="2346847642" sldId="280"/>
            <ac:spMk id="113" creationId="{122DB9C1-63F1-47FD-BE8D-08903F85316C}"/>
          </ac:spMkLst>
        </pc:spChg>
        <pc:grpChg chg="add del">
          <ac:chgData name="Pooja Ganar" userId="d3270f9f-9038-4ec7-af4d-366e3ab0a759" providerId="ADAL" clId="{CCFC4BB7-BBAA-4FD8-94AC-C6845EA57855}" dt="2021-06-17T11:44:14.940" v="846" actId="26606"/>
          <ac:grpSpMkLst>
            <pc:docMk/>
            <pc:sldMk cId="2346847642" sldId="280"/>
            <ac:grpSpMk id="25" creationId="{19A6B5CE-CB1D-48EE-8B43-E952235C8371}"/>
          </ac:grpSpMkLst>
        </pc:grpChg>
        <pc:picChg chg="add mod ord">
          <ac:chgData name="Pooja Ganar" userId="d3270f9f-9038-4ec7-af4d-366e3ab0a759" providerId="ADAL" clId="{CCFC4BB7-BBAA-4FD8-94AC-C6845EA57855}" dt="2021-06-17T11:45:21.862" v="864" actId="14100"/>
          <ac:picMkLst>
            <pc:docMk/>
            <pc:sldMk cId="2346847642" sldId="280"/>
            <ac:picMk id="4" creationId="{24EF450E-066A-4502-959D-A87C5F83431F}"/>
          </ac:picMkLst>
        </pc:picChg>
        <pc:picChg chg="add mod">
          <ac:chgData name="Pooja Ganar" userId="d3270f9f-9038-4ec7-af4d-366e3ab0a759" providerId="ADAL" clId="{CCFC4BB7-BBAA-4FD8-94AC-C6845EA57855}" dt="2021-06-17T11:45:40.172" v="867" actId="1076"/>
          <ac:picMkLst>
            <pc:docMk/>
            <pc:sldMk cId="2346847642" sldId="280"/>
            <ac:picMk id="5" creationId="{65796114-CB48-4A48-BFF0-7D84811DE2C7}"/>
          </ac:picMkLst>
        </pc:picChg>
        <pc:picChg chg="del mod">
          <ac:chgData name="Pooja Ganar" userId="d3270f9f-9038-4ec7-af4d-366e3ab0a759" providerId="ADAL" clId="{CCFC4BB7-BBAA-4FD8-94AC-C6845EA57855}" dt="2021-06-17T11:40:54.165" v="832" actId="478"/>
          <ac:picMkLst>
            <pc:docMk/>
            <pc:sldMk cId="2346847642" sldId="280"/>
            <ac:picMk id="16" creationId="{E5065A69-4539-4B8C-A73B-3A1F03AA5646}"/>
          </ac:picMkLst>
        </pc:picChg>
        <pc:picChg chg="del mod">
          <ac:chgData name="Pooja Ganar" userId="d3270f9f-9038-4ec7-af4d-366e3ab0a759" providerId="ADAL" clId="{CCFC4BB7-BBAA-4FD8-94AC-C6845EA57855}" dt="2021-06-17T11:43:20.426" v="840" actId="478"/>
          <ac:picMkLst>
            <pc:docMk/>
            <pc:sldMk cId="2346847642" sldId="280"/>
            <ac:picMk id="17" creationId="{950CBD29-8C6D-4631-8A52-1D0ACC412CA0}"/>
          </ac:picMkLst>
        </pc:picChg>
        <pc:picChg chg="del mod">
          <ac:chgData name="Pooja Ganar" userId="d3270f9f-9038-4ec7-af4d-366e3ab0a759" providerId="ADAL" clId="{CCFC4BB7-BBAA-4FD8-94AC-C6845EA57855}" dt="2021-06-17T11:40:32.444" v="821" actId="478"/>
          <ac:picMkLst>
            <pc:docMk/>
            <pc:sldMk cId="2346847642" sldId="280"/>
            <ac:picMk id="18" creationId="{DEA39C90-2735-4F0A-832F-CF1B1CE0CBE7}"/>
          </ac:picMkLst>
        </pc:picChg>
        <pc:picChg chg="del">
          <ac:chgData name="Pooja Ganar" userId="d3270f9f-9038-4ec7-af4d-366e3ab0a759" providerId="ADAL" clId="{CCFC4BB7-BBAA-4FD8-94AC-C6845EA57855}" dt="2021-06-17T11:38:05.506" v="800"/>
          <ac:picMkLst>
            <pc:docMk/>
            <pc:sldMk cId="2346847642" sldId="280"/>
            <ac:picMk id="108" creationId="{59D7A164-22E7-4B37-B0E3-935FC9C31438}"/>
          </ac:picMkLst>
        </pc:picChg>
        <pc:picChg chg="add mod">
          <ac:chgData name="Pooja Ganar" userId="d3270f9f-9038-4ec7-af4d-366e3ab0a759" providerId="ADAL" clId="{CCFC4BB7-BBAA-4FD8-94AC-C6845EA57855}" dt="2021-06-17T17:03:22.767" v="1952" actId="1035"/>
          <ac:picMkLst>
            <pc:docMk/>
            <pc:sldMk cId="2346847642" sldId="280"/>
            <ac:picMk id="5122" creationId="{3690D399-B6FF-4057-ACFC-DA03161375F0}"/>
          </ac:picMkLst>
        </pc:picChg>
      </pc:sldChg>
      <pc:sldChg chg="addSp delSp modSp add mod">
        <pc:chgData name="Pooja Ganar" userId="d3270f9f-9038-4ec7-af4d-366e3ab0a759" providerId="ADAL" clId="{CCFC4BB7-BBAA-4FD8-94AC-C6845EA57855}" dt="2021-06-17T13:33:33.605" v="1194" actId="1076"/>
        <pc:sldMkLst>
          <pc:docMk/>
          <pc:sldMk cId="181827177" sldId="281"/>
        </pc:sldMkLst>
        <pc:spChg chg="mod">
          <ac:chgData name="Pooja Ganar" userId="d3270f9f-9038-4ec7-af4d-366e3ab0a759" providerId="ADAL" clId="{CCFC4BB7-BBAA-4FD8-94AC-C6845EA57855}" dt="2021-06-17T12:38:44.277" v="1189" actId="255"/>
          <ac:spMkLst>
            <pc:docMk/>
            <pc:sldMk cId="181827177" sldId="281"/>
            <ac:spMk id="2" creationId="{FD87559A-7944-48DF-8665-3C4B0AB49695}"/>
          </ac:spMkLst>
        </pc:spChg>
        <pc:spChg chg="add del mod">
          <ac:chgData name="Pooja Ganar" userId="d3270f9f-9038-4ec7-af4d-366e3ab0a759" providerId="ADAL" clId="{CCFC4BB7-BBAA-4FD8-94AC-C6845EA57855}" dt="2021-06-17T12:28:40.853" v="1141" actId="478"/>
          <ac:spMkLst>
            <pc:docMk/>
            <pc:sldMk cId="181827177" sldId="281"/>
            <ac:spMk id="4" creationId="{5F237590-2EA1-4D4E-8E58-B76560D51724}"/>
          </ac:spMkLst>
        </pc:spChg>
        <pc:spChg chg="del">
          <ac:chgData name="Pooja Ganar" userId="d3270f9f-9038-4ec7-af4d-366e3ab0a759" providerId="ADAL" clId="{CCFC4BB7-BBAA-4FD8-94AC-C6845EA57855}" dt="2021-06-17T12:28:36.037" v="1140" actId="478"/>
          <ac:spMkLst>
            <pc:docMk/>
            <pc:sldMk cId="181827177" sldId="281"/>
            <ac:spMk id="5" creationId="{14F26FE2-B09A-418D-A1C4-C6A7EEFD65B0}"/>
          </ac:spMkLst>
        </pc:spChg>
        <pc:spChg chg="del">
          <ac:chgData name="Pooja Ganar" userId="d3270f9f-9038-4ec7-af4d-366e3ab0a759" providerId="ADAL" clId="{CCFC4BB7-BBAA-4FD8-94AC-C6845EA57855}" dt="2021-06-17T12:28:42.093" v="1142" actId="478"/>
          <ac:spMkLst>
            <pc:docMk/>
            <pc:sldMk cId="181827177" sldId="281"/>
            <ac:spMk id="9" creationId="{F94B317A-C71D-4135-A508-A0DB206F5A26}"/>
          </ac:spMkLst>
        </pc:spChg>
        <pc:spChg chg="add mod">
          <ac:chgData name="Pooja Ganar" userId="d3270f9f-9038-4ec7-af4d-366e3ab0a759" providerId="ADAL" clId="{CCFC4BB7-BBAA-4FD8-94AC-C6845EA57855}" dt="2021-06-17T12:36:38.263" v="1188" actId="552"/>
          <ac:spMkLst>
            <pc:docMk/>
            <pc:sldMk cId="181827177" sldId="281"/>
            <ac:spMk id="14" creationId="{956E0581-A55E-4F51-B8E0-27B4A46B2CD5}"/>
          </ac:spMkLst>
        </pc:spChg>
        <pc:spChg chg="mod">
          <ac:chgData name="Pooja Ganar" userId="d3270f9f-9038-4ec7-af4d-366e3ab0a759" providerId="ADAL" clId="{CCFC4BB7-BBAA-4FD8-94AC-C6845EA57855}" dt="2021-06-17T12:36:38.263" v="1188" actId="552"/>
          <ac:spMkLst>
            <pc:docMk/>
            <pc:sldMk cId="181827177" sldId="281"/>
            <ac:spMk id="15" creationId="{C1D9602D-E208-4405-BD5C-15DDFFC37B17}"/>
          </ac:spMkLst>
        </pc:spChg>
        <pc:picChg chg="add mod">
          <ac:chgData name="Pooja Ganar" userId="d3270f9f-9038-4ec7-af4d-366e3ab0a759" providerId="ADAL" clId="{CCFC4BB7-BBAA-4FD8-94AC-C6845EA57855}" dt="2021-06-17T13:33:33.605" v="1194" actId="1076"/>
          <ac:picMkLst>
            <pc:docMk/>
            <pc:sldMk cId="181827177" sldId="281"/>
            <ac:picMk id="6" creationId="{2B8AAF84-A595-4E18-B446-E274ED929F76}"/>
          </ac:picMkLst>
        </pc:picChg>
        <pc:picChg chg="del">
          <ac:chgData name="Pooja Ganar" userId="d3270f9f-9038-4ec7-af4d-366e3ab0a759" providerId="ADAL" clId="{CCFC4BB7-BBAA-4FD8-94AC-C6845EA57855}" dt="2021-06-17T13:33:19.313" v="1190" actId="478"/>
          <ac:picMkLst>
            <pc:docMk/>
            <pc:sldMk cId="181827177" sldId="281"/>
            <ac:picMk id="8" creationId="{B3DA8226-D273-47AF-A708-B1916E431AC0}"/>
          </ac:picMkLst>
        </pc:picChg>
      </pc:sldChg>
      <pc:sldChg chg="addSp delSp modSp add mod ord">
        <pc:chgData name="Pooja Ganar" userId="d3270f9f-9038-4ec7-af4d-366e3ab0a759" providerId="ADAL" clId="{CCFC4BB7-BBAA-4FD8-94AC-C6845EA57855}" dt="2021-06-17T14:31:30.315" v="1585" actId="1036"/>
        <pc:sldMkLst>
          <pc:docMk/>
          <pc:sldMk cId="2146843781" sldId="282"/>
        </pc:sldMkLst>
        <pc:spChg chg="del mod">
          <ac:chgData name="Pooja Ganar" userId="d3270f9f-9038-4ec7-af4d-366e3ab0a759" providerId="ADAL" clId="{CCFC4BB7-BBAA-4FD8-94AC-C6845EA57855}" dt="2021-06-17T14:10:03.817" v="1200" actId="478"/>
          <ac:spMkLst>
            <pc:docMk/>
            <pc:sldMk cId="2146843781" sldId="282"/>
            <ac:spMk id="2" creationId="{4AD14D25-00FE-496D-95C0-071FEA761181}"/>
          </ac:spMkLst>
        </pc:spChg>
        <pc:spChg chg="del">
          <ac:chgData name="Pooja Ganar" userId="d3270f9f-9038-4ec7-af4d-366e3ab0a759" providerId="ADAL" clId="{CCFC4BB7-BBAA-4FD8-94AC-C6845EA57855}" dt="2021-06-17T14:10:03.817" v="1200" actId="478"/>
          <ac:spMkLst>
            <pc:docMk/>
            <pc:sldMk cId="2146843781" sldId="282"/>
            <ac:spMk id="3" creationId="{34256372-A43E-4C6D-ACA1-E84009471210}"/>
          </ac:spMkLst>
        </pc:spChg>
        <pc:spChg chg="add del mod">
          <ac:chgData name="Pooja Ganar" userId="d3270f9f-9038-4ec7-af4d-366e3ab0a759" providerId="ADAL" clId="{CCFC4BB7-BBAA-4FD8-94AC-C6845EA57855}" dt="2021-06-17T14:10:06.574" v="1201" actId="478"/>
          <ac:spMkLst>
            <pc:docMk/>
            <pc:sldMk cId="2146843781" sldId="282"/>
            <ac:spMk id="4" creationId="{2F9FBFAE-24F2-4F6D-A4D9-99588BCC05D7}"/>
          </ac:spMkLst>
        </pc:spChg>
        <pc:spChg chg="add del mod">
          <ac:chgData name="Pooja Ganar" userId="d3270f9f-9038-4ec7-af4d-366e3ab0a759" providerId="ADAL" clId="{CCFC4BB7-BBAA-4FD8-94AC-C6845EA57855}" dt="2021-06-17T14:10:08.260" v="1202" actId="478"/>
          <ac:spMkLst>
            <pc:docMk/>
            <pc:sldMk cId="2146843781" sldId="282"/>
            <ac:spMk id="5" creationId="{EC07D2FB-AEF6-4F53-BA7E-03C9051F04EA}"/>
          </ac:spMkLst>
        </pc:spChg>
        <pc:spChg chg="add mod">
          <ac:chgData name="Pooja Ganar" userId="d3270f9f-9038-4ec7-af4d-366e3ab0a759" providerId="ADAL" clId="{CCFC4BB7-BBAA-4FD8-94AC-C6845EA57855}" dt="2021-06-17T14:31:30.315" v="1585" actId="1036"/>
          <ac:spMkLst>
            <pc:docMk/>
            <pc:sldMk cId="2146843781" sldId="282"/>
            <ac:spMk id="13" creationId="{0B3306A0-F8EE-4C63-B9CA-B2BBDE2B5C6F}"/>
          </ac:spMkLst>
        </pc:spChg>
        <pc:spChg chg="add mod">
          <ac:chgData name="Pooja Ganar" userId="d3270f9f-9038-4ec7-af4d-366e3ab0a759" providerId="ADAL" clId="{CCFC4BB7-BBAA-4FD8-94AC-C6845EA57855}" dt="2021-06-17T14:16:26.845" v="1338" actId="1036"/>
          <ac:spMkLst>
            <pc:docMk/>
            <pc:sldMk cId="2146843781" sldId="282"/>
            <ac:spMk id="14" creationId="{607F302B-BFE7-4713-B81F-B5DA2AA6BD71}"/>
          </ac:spMkLst>
        </pc:spChg>
        <pc:spChg chg="add mod">
          <ac:chgData name="Pooja Ganar" userId="d3270f9f-9038-4ec7-af4d-366e3ab0a759" providerId="ADAL" clId="{CCFC4BB7-BBAA-4FD8-94AC-C6845EA57855}" dt="2021-06-17T14:16:56.425" v="1382" actId="1035"/>
          <ac:spMkLst>
            <pc:docMk/>
            <pc:sldMk cId="2146843781" sldId="282"/>
            <ac:spMk id="16" creationId="{CA115EB6-12CD-4993-9E58-8087FBE5509F}"/>
          </ac:spMkLst>
        </pc:spChg>
        <pc:spChg chg="add mod">
          <ac:chgData name="Pooja Ganar" userId="d3270f9f-9038-4ec7-af4d-366e3ab0a759" providerId="ADAL" clId="{CCFC4BB7-BBAA-4FD8-94AC-C6845EA57855}" dt="2021-06-17T14:16:56.425" v="1382" actId="1035"/>
          <ac:spMkLst>
            <pc:docMk/>
            <pc:sldMk cId="2146843781" sldId="282"/>
            <ac:spMk id="19" creationId="{6643ED73-1DD2-4DCC-8153-19A5C9EEE8FE}"/>
          </ac:spMkLst>
        </pc:spChg>
        <pc:spChg chg="add mod">
          <ac:chgData name="Pooja Ganar" userId="d3270f9f-9038-4ec7-af4d-366e3ab0a759" providerId="ADAL" clId="{CCFC4BB7-BBAA-4FD8-94AC-C6845EA57855}" dt="2021-06-17T14:16:56.425" v="1382" actId="1035"/>
          <ac:spMkLst>
            <pc:docMk/>
            <pc:sldMk cId="2146843781" sldId="282"/>
            <ac:spMk id="20" creationId="{68BC309B-F88A-493C-A814-B491FC738B25}"/>
          </ac:spMkLst>
        </pc:spChg>
        <pc:picChg chg="add mod">
          <ac:chgData name="Pooja Ganar" userId="d3270f9f-9038-4ec7-af4d-366e3ab0a759" providerId="ADAL" clId="{CCFC4BB7-BBAA-4FD8-94AC-C6845EA57855}" dt="2021-06-17T14:16:56.425" v="1382" actId="1035"/>
          <ac:picMkLst>
            <pc:docMk/>
            <pc:sldMk cId="2146843781" sldId="282"/>
            <ac:picMk id="15" creationId="{730FF886-2945-4BB7-AB09-0246393C94C5}"/>
          </ac:picMkLst>
        </pc:picChg>
        <pc:picChg chg="add mod">
          <ac:chgData name="Pooja Ganar" userId="d3270f9f-9038-4ec7-af4d-366e3ab0a759" providerId="ADAL" clId="{CCFC4BB7-BBAA-4FD8-94AC-C6845EA57855}" dt="2021-06-17T14:16:56.425" v="1382" actId="1035"/>
          <ac:picMkLst>
            <pc:docMk/>
            <pc:sldMk cId="2146843781" sldId="282"/>
            <ac:picMk id="17" creationId="{81B27AA7-C043-4F48-8219-96B70CB07BCA}"/>
          </ac:picMkLst>
        </pc:picChg>
        <pc:picChg chg="add mod">
          <ac:chgData name="Pooja Ganar" userId="d3270f9f-9038-4ec7-af4d-366e3ab0a759" providerId="ADAL" clId="{CCFC4BB7-BBAA-4FD8-94AC-C6845EA57855}" dt="2021-06-17T14:16:56.425" v="1382" actId="1035"/>
          <ac:picMkLst>
            <pc:docMk/>
            <pc:sldMk cId="2146843781" sldId="282"/>
            <ac:picMk id="18" creationId="{D2BF090F-A52B-446B-9151-AC6DE21375BA}"/>
          </ac:picMkLst>
        </pc:picChg>
        <pc:picChg chg="del">
          <ac:chgData name="Pooja Ganar" userId="d3270f9f-9038-4ec7-af4d-366e3ab0a759" providerId="ADAL" clId="{CCFC4BB7-BBAA-4FD8-94AC-C6845EA57855}" dt="2021-06-17T14:10:03.817" v="1200" actId="478"/>
          <ac:picMkLst>
            <pc:docMk/>
            <pc:sldMk cId="2146843781" sldId="282"/>
            <ac:picMk id="7170" creationId="{2AEFCEBA-50B8-49CB-B273-129EB4E00802}"/>
          </ac:picMkLst>
        </pc:picChg>
      </pc:sldChg>
      <pc:sldChg chg="addSp delSp modSp add mod ord">
        <pc:chgData name="Pooja Ganar" userId="d3270f9f-9038-4ec7-af4d-366e3ab0a759" providerId="ADAL" clId="{CCFC4BB7-BBAA-4FD8-94AC-C6845EA57855}" dt="2021-06-17T14:31:12.159" v="1580" actId="1035"/>
        <pc:sldMkLst>
          <pc:docMk/>
          <pc:sldMk cId="437386669" sldId="283"/>
        </pc:sldMkLst>
        <pc:spChg chg="mod">
          <ac:chgData name="Pooja Ganar" userId="d3270f9f-9038-4ec7-af4d-366e3ab0a759" providerId="ADAL" clId="{CCFC4BB7-BBAA-4FD8-94AC-C6845EA57855}" dt="2021-06-17T14:31:12.159" v="1580" actId="1035"/>
          <ac:spMkLst>
            <pc:docMk/>
            <pc:sldMk cId="437386669" sldId="283"/>
            <ac:spMk id="2" creationId="{F3995EB3-1194-4C21-9175-72624C904EC7}"/>
          </ac:spMkLst>
        </pc:spChg>
        <pc:spChg chg="add del mod">
          <ac:chgData name="Pooja Ganar" userId="d3270f9f-9038-4ec7-af4d-366e3ab0a759" providerId="ADAL" clId="{CCFC4BB7-BBAA-4FD8-94AC-C6845EA57855}" dt="2021-06-17T14:22:48.243" v="1471" actId="478"/>
          <ac:spMkLst>
            <pc:docMk/>
            <pc:sldMk cId="437386669" sldId="283"/>
            <ac:spMk id="14" creationId="{4149CC61-EBF0-4538-AE1F-96B348F4A633}"/>
          </ac:spMkLst>
        </pc:spChg>
        <pc:spChg chg="add del mod">
          <ac:chgData name="Pooja Ganar" userId="d3270f9f-9038-4ec7-af4d-366e3ab0a759" providerId="ADAL" clId="{CCFC4BB7-BBAA-4FD8-94AC-C6845EA57855}" dt="2021-06-17T14:22:48.243" v="1471" actId="478"/>
          <ac:spMkLst>
            <pc:docMk/>
            <pc:sldMk cId="437386669" sldId="283"/>
            <ac:spMk id="15" creationId="{8903E68B-EF4F-4DED-B067-2CB8A72CA213}"/>
          </ac:spMkLst>
        </pc:spChg>
        <pc:spChg chg="mod">
          <ac:chgData name="Pooja Ganar" userId="d3270f9f-9038-4ec7-af4d-366e3ab0a759" providerId="ADAL" clId="{CCFC4BB7-BBAA-4FD8-94AC-C6845EA57855}" dt="2021-06-17T14:30:58.824" v="1571" actId="255"/>
          <ac:spMkLst>
            <pc:docMk/>
            <pc:sldMk cId="437386669" sldId="283"/>
            <ac:spMk id="18" creationId="{4ACE8A2C-7E7F-4FE3-8F96-5896DB9A02BA}"/>
          </ac:spMkLst>
        </pc:spChg>
        <pc:spChg chg="mod">
          <ac:chgData name="Pooja Ganar" userId="d3270f9f-9038-4ec7-af4d-366e3ab0a759" providerId="ADAL" clId="{CCFC4BB7-BBAA-4FD8-94AC-C6845EA57855}" dt="2021-06-17T14:31:05.268" v="1572" actId="255"/>
          <ac:spMkLst>
            <pc:docMk/>
            <pc:sldMk cId="437386669" sldId="283"/>
            <ac:spMk id="22" creationId="{871A6CA4-D4BD-4F12-9420-5E270B791D25}"/>
          </ac:spMkLst>
        </pc:spChg>
        <pc:spChg chg="add del mod">
          <ac:chgData name="Pooja Ganar" userId="d3270f9f-9038-4ec7-af4d-366e3ab0a759" providerId="ADAL" clId="{CCFC4BB7-BBAA-4FD8-94AC-C6845EA57855}" dt="2021-06-17T14:22:37.204" v="1433" actId="478"/>
          <ac:spMkLst>
            <pc:docMk/>
            <pc:sldMk cId="437386669" sldId="283"/>
            <ac:spMk id="23" creationId="{FF98503B-4A72-4008-B2E0-7AD1D9EAA79E}"/>
          </ac:spMkLst>
        </pc:spChg>
        <pc:picChg chg="add del mod">
          <ac:chgData name="Pooja Ganar" userId="d3270f9f-9038-4ec7-af4d-366e3ab0a759" providerId="ADAL" clId="{CCFC4BB7-BBAA-4FD8-94AC-C6845EA57855}" dt="2021-06-17T14:26:43.252" v="1523" actId="478"/>
          <ac:picMkLst>
            <pc:docMk/>
            <pc:sldMk cId="437386669" sldId="283"/>
            <ac:picMk id="3" creationId="{0533D33B-571C-48A5-9829-CB8B8E7603B6}"/>
          </ac:picMkLst>
        </pc:picChg>
        <pc:picChg chg="del mod">
          <ac:chgData name="Pooja Ganar" userId="d3270f9f-9038-4ec7-af4d-366e3ab0a759" providerId="ADAL" clId="{CCFC4BB7-BBAA-4FD8-94AC-C6845EA57855}" dt="2021-06-17T14:26:16.716" v="1518" actId="478"/>
          <ac:picMkLst>
            <pc:docMk/>
            <pc:sldMk cId="437386669" sldId="283"/>
            <ac:picMk id="19" creationId="{DB2E4820-0B63-4D27-9DE5-48E099D84CB3}"/>
          </ac:picMkLst>
        </pc:picChg>
        <pc:picChg chg="del mod">
          <ac:chgData name="Pooja Ganar" userId="d3270f9f-9038-4ec7-af4d-366e3ab0a759" providerId="ADAL" clId="{CCFC4BB7-BBAA-4FD8-94AC-C6845EA57855}" dt="2021-06-17T14:24:06.565" v="1509" actId="478"/>
          <ac:picMkLst>
            <pc:docMk/>
            <pc:sldMk cId="437386669" sldId="283"/>
            <ac:picMk id="20" creationId="{0F60B8D6-0A9E-4C35-B0C1-704250BC74E0}"/>
          </ac:picMkLst>
        </pc:picChg>
        <pc:picChg chg="add del">
          <ac:chgData name="Pooja Ganar" userId="d3270f9f-9038-4ec7-af4d-366e3ab0a759" providerId="ADAL" clId="{CCFC4BB7-BBAA-4FD8-94AC-C6845EA57855}" dt="2021-06-17T14:22:37.204" v="1433" actId="478"/>
          <ac:picMkLst>
            <pc:docMk/>
            <pc:sldMk cId="437386669" sldId="283"/>
            <ac:picMk id="21" creationId="{7DC5C05A-E28B-4176-85C6-1E04689A4979}"/>
          </ac:picMkLst>
        </pc:picChg>
        <pc:picChg chg="add mod">
          <ac:chgData name="Pooja Ganar" userId="d3270f9f-9038-4ec7-af4d-366e3ab0a759" providerId="ADAL" clId="{CCFC4BB7-BBAA-4FD8-94AC-C6845EA57855}" dt="2021-06-17T14:30:50.232" v="1570" actId="12789"/>
          <ac:picMkLst>
            <pc:docMk/>
            <pc:sldMk cId="437386669" sldId="283"/>
            <ac:picMk id="8194" creationId="{139CBE31-8AD4-4728-B2BE-D9054595ED9C}"/>
          </ac:picMkLst>
        </pc:picChg>
        <pc:picChg chg="add mod">
          <ac:chgData name="Pooja Ganar" userId="d3270f9f-9038-4ec7-af4d-366e3ab0a759" providerId="ADAL" clId="{CCFC4BB7-BBAA-4FD8-94AC-C6845EA57855}" dt="2021-06-17T14:30:43.094" v="1569" actId="12789"/>
          <ac:picMkLst>
            <pc:docMk/>
            <pc:sldMk cId="437386669" sldId="283"/>
            <ac:picMk id="8196" creationId="{FF88AC2F-A7B0-4634-A44B-B8653C3B82BD}"/>
          </ac:picMkLst>
        </pc:picChg>
      </pc:sldChg>
      <pc:sldChg chg="addSp delSp modSp add mod ord">
        <pc:chgData name="Pooja Ganar" userId="d3270f9f-9038-4ec7-af4d-366e3ab0a759" providerId="ADAL" clId="{CCFC4BB7-BBAA-4FD8-94AC-C6845EA57855}" dt="2021-06-17T17:43:52.045" v="2031" actId="113"/>
        <pc:sldMkLst>
          <pc:docMk/>
          <pc:sldMk cId="4279702275" sldId="284"/>
        </pc:sldMkLst>
        <pc:spChg chg="add del mod">
          <ac:chgData name="Pooja Ganar" userId="d3270f9f-9038-4ec7-af4d-366e3ab0a759" providerId="ADAL" clId="{CCFC4BB7-BBAA-4FD8-94AC-C6845EA57855}" dt="2021-06-17T17:43:52.045" v="2031" actId="113"/>
          <ac:spMkLst>
            <pc:docMk/>
            <pc:sldMk cId="4279702275" sldId="284"/>
            <ac:spMk id="2" creationId="{F3995EB3-1194-4C21-9175-72624C904EC7}"/>
          </ac:spMkLst>
        </pc:spChg>
        <pc:spChg chg="add del mod">
          <ac:chgData name="Pooja Ganar" userId="d3270f9f-9038-4ec7-af4d-366e3ab0a759" providerId="ADAL" clId="{CCFC4BB7-BBAA-4FD8-94AC-C6845EA57855}" dt="2021-06-17T17:42:46.149" v="1979" actId="478"/>
          <ac:spMkLst>
            <pc:docMk/>
            <pc:sldMk cId="4279702275" sldId="284"/>
            <ac:spMk id="5" creationId="{5B69AEBE-B891-4D73-B233-7B0EE7C37820}"/>
          </ac:spMkLst>
        </pc:spChg>
        <pc:spChg chg="add del">
          <ac:chgData name="Pooja Ganar" userId="d3270f9f-9038-4ec7-af4d-366e3ab0a759" providerId="ADAL" clId="{CCFC4BB7-BBAA-4FD8-94AC-C6845EA57855}" dt="2021-06-17T17:43:16.564" v="1996" actId="478"/>
          <ac:spMkLst>
            <pc:docMk/>
            <pc:sldMk cId="4279702275" sldId="284"/>
            <ac:spMk id="7" creationId="{9D15149F-7CF4-4129-B764-ACBCC77A5FFC}"/>
          </ac:spMkLst>
        </pc:spChg>
        <pc:spChg chg="add del">
          <ac:chgData name="Pooja Ganar" userId="d3270f9f-9038-4ec7-af4d-366e3ab0a759" providerId="ADAL" clId="{CCFC4BB7-BBAA-4FD8-94AC-C6845EA57855}" dt="2021-06-17T17:43:16.564" v="1996" actId="478"/>
          <ac:spMkLst>
            <pc:docMk/>
            <pc:sldMk cId="4279702275" sldId="284"/>
            <ac:spMk id="10" creationId="{35E73C77-1009-4D9D-8C13-B560D3E0D883}"/>
          </ac:spMkLst>
        </pc:spChg>
        <pc:picChg chg="add del">
          <ac:chgData name="Pooja Ganar" userId="d3270f9f-9038-4ec7-af4d-366e3ab0a759" providerId="ADAL" clId="{CCFC4BB7-BBAA-4FD8-94AC-C6845EA57855}" dt="2021-06-17T17:43:19.173" v="1997" actId="478"/>
          <ac:picMkLst>
            <pc:docMk/>
            <pc:sldMk cId="4279702275" sldId="284"/>
            <ac:picMk id="3" creationId="{5E9C51A5-EE1D-452C-9904-F61CAE43D699}"/>
          </ac:picMkLst>
        </pc:picChg>
        <pc:picChg chg="add del">
          <ac:chgData name="Pooja Ganar" userId="d3270f9f-9038-4ec7-af4d-366e3ab0a759" providerId="ADAL" clId="{CCFC4BB7-BBAA-4FD8-94AC-C6845EA57855}" dt="2021-06-17T17:43:16.564" v="1996" actId="478"/>
          <ac:picMkLst>
            <pc:docMk/>
            <pc:sldMk cId="4279702275" sldId="284"/>
            <ac:picMk id="6" creationId="{8BD13741-8A04-4BE2-8B77-AAD4E3D7B09D}"/>
          </ac:picMkLst>
        </pc:picChg>
      </pc:sldChg>
    </pc:docChg>
  </pc:docChgLst>
  <pc:docChgLst>
    <pc:chgData name="Chaitra Date" userId="e18433f7-e596-4e17-9244-08201009a07d" providerId="ADAL" clId="{9F8E73FB-52DB-4CB1-BB45-64CE7B56689D}"/>
    <pc:docChg chg="undo custSel mod addSld delSld modSld sldOrd modMainMaster">
      <pc:chgData name="Chaitra Date" userId="e18433f7-e596-4e17-9244-08201009a07d" providerId="ADAL" clId="{9F8E73FB-52DB-4CB1-BB45-64CE7B56689D}" dt="2021-06-16T15:24:03.868" v="13426" actId="27636"/>
      <pc:docMkLst>
        <pc:docMk/>
      </pc:docMkLst>
      <pc:sldChg chg="addSp delSp modSp mod setBg setClrOvrMap">
        <pc:chgData name="Chaitra Date" userId="e18433f7-e596-4e17-9244-08201009a07d" providerId="ADAL" clId="{9F8E73FB-52DB-4CB1-BB45-64CE7B56689D}" dt="2021-06-16T14:54:31.789" v="13079" actId="478"/>
        <pc:sldMkLst>
          <pc:docMk/>
          <pc:sldMk cId="2344919334" sldId="256"/>
        </pc:sldMkLst>
        <pc:spChg chg="mod">
          <ac:chgData name="Chaitra Date" userId="e18433f7-e596-4e17-9244-08201009a07d" providerId="ADAL" clId="{9F8E73FB-52DB-4CB1-BB45-64CE7B56689D}" dt="2021-06-16T06:50:33.981" v="10263" actId="1076"/>
          <ac:spMkLst>
            <pc:docMk/>
            <pc:sldMk cId="2344919334" sldId="256"/>
            <ac:spMk id="2" creationId="{F3995EB3-1194-4C21-9175-72624C904EC7}"/>
          </ac:spMkLst>
        </pc:spChg>
        <pc:spChg chg="mod">
          <ac:chgData name="Chaitra Date" userId="e18433f7-e596-4e17-9244-08201009a07d" providerId="ADAL" clId="{9F8E73FB-52DB-4CB1-BB45-64CE7B56689D}" dt="2021-06-16T06:50:50.870" v="10266" actId="404"/>
          <ac:spMkLst>
            <pc:docMk/>
            <pc:sldMk cId="2344919334" sldId="256"/>
            <ac:spMk id="3" creationId="{0DDA681C-9574-4ABF-98AD-FBC36BD43B34}"/>
          </ac:spMkLst>
        </pc:spChg>
        <pc:spChg chg="add del">
          <ac:chgData name="Chaitra Date" userId="e18433f7-e596-4e17-9244-08201009a07d" providerId="ADAL" clId="{9F8E73FB-52DB-4CB1-BB45-64CE7B56689D}" dt="2021-06-15T11:54:50.247" v="2765" actId="26606"/>
          <ac:spMkLst>
            <pc:docMk/>
            <pc:sldMk cId="2344919334" sldId="256"/>
            <ac:spMk id="8" creationId="{577D6B2E-37A3-429E-A37C-F30ED6487282}"/>
          </ac:spMkLst>
        </pc:spChg>
        <pc:spChg chg="add del mod">
          <ac:chgData name="Chaitra Date" userId="e18433f7-e596-4e17-9244-08201009a07d" providerId="ADAL" clId="{9F8E73FB-52DB-4CB1-BB45-64CE7B56689D}" dt="2021-06-16T14:54:31.789" v="13079" actId="478"/>
          <ac:spMkLst>
            <pc:docMk/>
            <pc:sldMk cId="2344919334" sldId="256"/>
            <ac:spMk id="9" creationId="{AC95980B-EEB4-40B0-BC32-3F1B32F63744}"/>
          </ac:spMkLst>
        </pc:spChg>
        <pc:spChg chg="add del">
          <ac:chgData name="Chaitra Date" userId="e18433f7-e596-4e17-9244-08201009a07d" providerId="ADAL" clId="{9F8E73FB-52DB-4CB1-BB45-64CE7B56689D}" dt="2021-06-15T11:54:50.247" v="2765" actId="26606"/>
          <ac:spMkLst>
            <pc:docMk/>
            <pc:sldMk cId="2344919334" sldId="256"/>
            <ac:spMk id="10" creationId="{5CEAD642-85CF-4750-8432-7C80C901F001}"/>
          </ac:spMkLst>
        </pc:spChg>
        <pc:spChg chg="add del">
          <ac:chgData name="Chaitra Date" userId="e18433f7-e596-4e17-9244-08201009a07d" providerId="ADAL" clId="{9F8E73FB-52DB-4CB1-BB45-64CE7B56689D}" dt="2021-06-15T11:54:50.247" v="2765" actId="26606"/>
          <ac:spMkLst>
            <pc:docMk/>
            <pc:sldMk cId="2344919334" sldId="256"/>
            <ac:spMk id="12" creationId="{FA33EEAE-15D5-4119-8C1E-89D943F911EF}"/>
          </ac:spMkLst>
        </pc:spChg>
        <pc:spChg chg="add del">
          <ac:chgData name="Chaitra Date" userId="e18433f7-e596-4e17-9244-08201009a07d" providerId="ADAL" clId="{9F8E73FB-52DB-4CB1-BB45-64CE7B56689D}" dt="2021-06-15T11:54:50.247" v="2765" actId="26606"/>
          <ac:spMkLst>
            <pc:docMk/>
            <pc:sldMk cId="2344919334" sldId="256"/>
            <ac:spMk id="14" creationId="{730D8B3B-9B80-4025-B934-26DC7D7CD231}"/>
          </ac:spMkLst>
        </pc:spChg>
        <pc:spChg chg="add del">
          <ac:chgData name="Chaitra Date" userId="e18433f7-e596-4e17-9244-08201009a07d" providerId="ADAL" clId="{9F8E73FB-52DB-4CB1-BB45-64CE7B56689D}" dt="2021-06-15T11:54:50.247" v="2765" actId="26606"/>
          <ac:spMkLst>
            <pc:docMk/>
            <pc:sldMk cId="2344919334" sldId="256"/>
            <ac:spMk id="16" creationId="{1064D5D5-227B-4F66-9AEA-46F570E793BD}"/>
          </ac:spMkLst>
        </pc:spChg>
        <pc:spChg chg="add del">
          <ac:chgData name="Chaitra Date" userId="e18433f7-e596-4e17-9244-08201009a07d" providerId="ADAL" clId="{9F8E73FB-52DB-4CB1-BB45-64CE7B56689D}" dt="2021-06-15T11:54:50.247" v="2765" actId="26606"/>
          <ac:spMkLst>
            <pc:docMk/>
            <pc:sldMk cId="2344919334" sldId="256"/>
            <ac:spMk id="18" creationId="{646B67A4-D328-4747-A82B-65E84FA46368}"/>
          </ac:spMkLst>
        </pc:spChg>
        <pc:spChg chg="add del">
          <ac:chgData name="Chaitra Date" userId="e18433f7-e596-4e17-9244-08201009a07d" providerId="ADAL" clId="{9F8E73FB-52DB-4CB1-BB45-64CE7B56689D}" dt="2021-06-15T11:54:50.247" v="2765" actId="26606"/>
          <ac:spMkLst>
            <pc:docMk/>
            <pc:sldMk cId="2344919334" sldId="256"/>
            <ac:spMk id="20" creationId="{B5A1B09C-1565-46F8-B70F-621C5EB48A09}"/>
          </ac:spMkLst>
        </pc:spChg>
        <pc:spChg chg="add del">
          <ac:chgData name="Chaitra Date" userId="e18433f7-e596-4e17-9244-08201009a07d" providerId="ADAL" clId="{9F8E73FB-52DB-4CB1-BB45-64CE7B56689D}" dt="2021-06-15T11:54:50.247" v="2765" actId="26606"/>
          <ac:spMkLst>
            <pc:docMk/>
            <pc:sldMk cId="2344919334" sldId="256"/>
            <ac:spMk id="22" creationId="{8C516CC8-80AC-446C-A56E-9F54B7210402}"/>
          </ac:spMkLst>
        </pc:spChg>
        <pc:spChg chg="add del">
          <ac:chgData name="Chaitra Date" userId="e18433f7-e596-4e17-9244-08201009a07d" providerId="ADAL" clId="{9F8E73FB-52DB-4CB1-BB45-64CE7B56689D}" dt="2021-06-15T14:15:51.080" v="7896" actId="26606"/>
          <ac:spMkLst>
            <pc:docMk/>
            <pc:sldMk cId="2344919334" sldId="256"/>
            <ac:spMk id="27" creationId="{A4FB2F3E-259B-4650-B258-F09745BAA841}"/>
          </ac:spMkLst>
        </pc:spChg>
        <pc:spChg chg="add del">
          <ac:chgData name="Chaitra Date" userId="e18433f7-e596-4e17-9244-08201009a07d" providerId="ADAL" clId="{9F8E73FB-52DB-4CB1-BB45-64CE7B56689D}" dt="2021-06-15T14:15:51.080" v="7896" actId="26606"/>
          <ac:spMkLst>
            <pc:docMk/>
            <pc:sldMk cId="2344919334" sldId="256"/>
            <ac:spMk id="50" creationId="{83CB2632-0822-4E49-A707-FA1B8A4D0173}"/>
          </ac:spMkLst>
        </pc:spChg>
        <pc:spChg chg="add del">
          <ac:chgData name="Chaitra Date" userId="e18433f7-e596-4e17-9244-08201009a07d" providerId="ADAL" clId="{9F8E73FB-52DB-4CB1-BB45-64CE7B56689D}" dt="2021-06-15T14:16:04.765" v="7898" actId="26606"/>
          <ac:spMkLst>
            <pc:docMk/>
            <pc:sldMk cId="2344919334" sldId="256"/>
            <ac:spMk id="55" creationId="{4522B21E-B2B9-4C72-9A71-C87EFD137480}"/>
          </ac:spMkLst>
        </pc:spChg>
        <pc:spChg chg="add del">
          <ac:chgData name="Chaitra Date" userId="e18433f7-e596-4e17-9244-08201009a07d" providerId="ADAL" clId="{9F8E73FB-52DB-4CB1-BB45-64CE7B56689D}" dt="2021-06-15T14:16:04.765" v="7898" actId="26606"/>
          <ac:spMkLst>
            <pc:docMk/>
            <pc:sldMk cId="2344919334" sldId="256"/>
            <ac:spMk id="57" creationId="{5EB7D2A2-F448-44D4-938C-DC84CBCB3B1E}"/>
          </ac:spMkLst>
        </pc:spChg>
        <pc:spChg chg="add del">
          <ac:chgData name="Chaitra Date" userId="e18433f7-e596-4e17-9244-08201009a07d" providerId="ADAL" clId="{9F8E73FB-52DB-4CB1-BB45-64CE7B56689D}" dt="2021-06-15T14:16:04.765" v="7898" actId="26606"/>
          <ac:spMkLst>
            <pc:docMk/>
            <pc:sldMk cId="2344919334" sldId="256"/>
            <ac:spMk id="59" creationId="{871AEA07-1E14-44B4-8E55-64EF049CD66F}"/>
          </ac:spMkLst>
        </pc:spChg>
        <pc:spChg chg="add">
          <ac:chgData name="Chaitra Date" userId="e18433f7-e596-4e17-9244-08201009a07d" providerId="ADAL" clId="{9F8E73FB-52DB-4CB1-BB45-64CE7B56689D}" dt="2021-06-15T14:16:04.765" v="7898" actId="26606"/>
          <ac:spMkLst>
            <pc:docMk/>
            <pc:sldMk cId="2344919334" sldId="256"/>
            <ac:spMk id="66" creationId="{A7895A40-19A4-42D6-9D30-DBC1E8002635}"/>
          </ac:spMkLst>
        </pc:spChg>
        <pc:spChg chg="add">
          <ac:chgData name="Chaitra Date" userId="e18433f7-e596-4e17-9244-08201009a07d" providerId="ADAL" clId="{9F8E73FB-52DB-4CB1-BB45-64CE7B56689D}" dt="2021-06-15T14:16:04.765" v="7898" actId="26606"/>
          <ac:spMkLst>
            <pc:docMk/>
            <pc:sldMk cId="2344919334" sldId="256"/>
            <ac:spMk id="68" creationId="{02F429C4-ABC9-46FC-818A-B5429CDE4A96}"/>
          </ac:spMkLst>
        </pc:spChg>
        <pc:spChg chg="add">
          <ac:chgData name="Chaitra Date" userId="e18433f7-e596-4e17-9244-08201009a07d" providerId="ADAL" clId="{9F8E73FB-52DB-4CB1-BB45-64CE7B56689D}" dt="2021-06-15T14:16:04.765" v="7898" actId="26606"/>
          <ac:spMkLst>
            <pc:docMk/>
            <pc:sldMk cId="2344919334" sldId="256"/>
            <ac:spMk id="70" creationId="{2CEF98E4-3709-4952-8F42-2305CCE34FA3}"/>
          </ac:spMkLst>
        </pc:spChg>
        <pc:spChg chg="add">
          <ac:chgData name="Chaitra Date" userId="e18433f7-e596-4e17-9244-08201009a07d" providerId="ADAL" clId="{9F8E73FB-52DB-4CB1-BB45-64CE7B56689D}" dt="2021-06-15T14:16:04.765" v="7898" actId="26606"/>
          <ac:spMkLst>
            <pc:docMk/>
            <pc:sldMk cId="2344919334" sldId="256"/>
            <ac:spMk id="72" creationId="{F10BCCF5-D685-47FF-B675-647EAEB72C8E}"/>
          </ac:spMkLst>
        </pc:spChg>
        <pc:spChg chg="add">
          <ac:chgData name="Chaitra Date" userId="e18433f7-e596-4e17-9244-08201009a07d" providerId="ADAL" clId="{9F8E73FB-52DB-4CB1-BB45-64CE7B56689D}" dt="2021-06-15T14:16:04.765" v="7898" actId="26606"/>
          <ac:spMkLst>
            <pc:docMk/>
            <pc:sldMk cId="2344919334" sldId="256"/>
            <ac:spMk id="74" creationId="{B0EE8A42-107A-4D4C-8D56-BBAE95C7FC0D}"/>
          </ac:spMkLst>
        </pc:spChg>
        <pc:grpChg chg="add del">
          <ac:chgData name="Chaitra Date" userId="e18433f7-e596-4e17-9244-08201009a07d" providerId="ADAL" clId="{9F8E73FB-52DB-4CB1-BB45-64CE7B56689D}" dt="2021-06-15T14:15:51.080" v="7896" actId="26606"/>
          <ac:grpSpMkLst>
            <pc:docMk/>
            <pc:sldMk cId="2344919334" sldId="256"/>
            <ac:grpSpMk id="29" creationId="{084C5BAC-71DF-48C0-AB51-699516D3BE58}"/>
          </ac:grpSpMkLst>
        </pc:grpChg>
        <pc:cxnChg chg="add del">
          <ac:chgData name="Chaitra Date" userId="e18433f7-e596-4e17-9244-08201009a07d" providerId="ADAL" clId="{9F8E73FB-52DB-4CB1-BB45-64CE7B56689D}" dt="2021-06-15T14:16:04.765" v="7898" actId="26606"/>
          <ac:cxnSpMkLst>
            <pc:docMk/>
            <pc:sldMk cId="2344919334" sldId="256"/>
            <ac:cxnSpMk id="61" creationId="{F7C8EA93-3210-4C62-99E9-153C275E3A87}"/>
          </ac:cxnSpMkLst>
        </pc:cxnChg>
      </pc:sldChg>
      <pc:sldChg chg="addSp delSp modSp mod ord setBg setClrOvrMap">
        <pc:chgData name="Chaitra Date" userId="e18433f7-e596-4e17-9244-08201009a07d" providerId="ADAL" clId="{9F8E73FB-52DB-4CB1-BB45-64CE7B56689D}" dt="2021-06-16T14:53:37.162" v="13070"/>
        <pc:sldMkLst>
          <pc:docMk/>
          <pc:sldMk cId="1160479378" sldId="257"/>
        </pc:sldMkLst>
        <pc:spChg chg="mod">
          <ac:chgData name="Chaitra Date" userId="e18433f7-e596-4e17-9244-08201009a07d" providerId="ADAL" clId="{9F8E73FB-52DB-4CB1-BB45-64CE7B56689D}" dt="2021-06-15T15:30:37.915" v="8085" actId="20577"/>
          <ac:spMkLst>
            <pc:docMk/>
            <pc:sldMk cId="1160479378" sldId="257"/>
            <ac:spMk id="2" creationId="{C8E2593D-2BC0-40B6-9C2B-4BFF2920C6ED}"/>
          </ac:spMkLst>
        </pc:spChg>
        <pc:spChg chg="add del mod">
          <ac:chgData name="Chaitra Date" userId="e18433f7-e596-4e17-9244-08201009a07d" providerId="ADAL" clId="{9F8E73FB-52DB-4CB1-BB45-64CE7B56689D}" dt="2021-06-16T11:41:00.315" v="12992" actId="27636"/>
          <ac:spMkLst>
            <pc:docMk/>
            <pc:sldMk cId="1160479378" sldId="257"/>
            <ac:spMk id="3" creationId="{C382912E-DE75-4076-B90E-59A54E8BE955}"/>
          </ac:spMkLst>
        </pc:spChg>
        <pc:spChg chg="add del">
          <ac:chgData name="Chaitra Date" userId="e18433f7-e596-4e17-9244-08201009a07d" providerId="ADAL" clId="{9F8E73FB-52DB-4CB1-BB45-64CE7B56689D}" dt="2021-06-15T04:49:39.508" v="1270" actId="26606"/>
          <ac:spMkLst>
            <pc:docMk/>
            <pc:sldMk cId="1160479378" sldId="257"/>
            <ac:spMk id="8" creationId="{AD21898E-86C0-4C8A-A76C-DF33E844C87A}"/>
          </ac:spMkLst>
        </pc:spChg>
        <pc:spChg chg="add del">
          <ac:chgData name="Chaitra Date" userId="e18433f7-e596-4e17-9244-08201009a07d" providerId="ADAL" clId="{9F8E73FB-52DB-4CB1-BB45-64CE7B56689D}" dt="2021-06-15T04:49:39.508" v="1270" actId="26606"/>
          <ac:spMkLst>
            <pc:docMk/>
            <pc:sldMk cId="1160479378" sldId="257"/>
            <ac:spMk id="10" creationId="{5C8F04BD-D093-45D0-B54C-50FDB308B4EE}"/>
          </ac:spMkLst>
        </pc:spChg>
        <pc:spChg chg="add del">
          <ac:chgData name="Chaitra Date" userId="e18433f7-e596-4e17-9244-08201009a07d" providerId="ADAL" clId="{9F8E73FB-52DB-4CB1-BB45-64CE7B56689D}" dt="2021-06-15T04:49:45.062" v="1272" actId="26606"/>
          <ac:spMkLst>
            <pc:docMk/>
            <pc:sldMk cId="1160479378" sldId="257"/>
            <ac:spMk id="16" creationId="{A2679492-7988-4050-9056-542444452411}"/>
          </ac:spMkLst>
        </pc:spChg>
        <pc:spChg chg="add del">
          <ac:chgData name="Chaitra Date" userId="e18433f7-e596-4e17-9244-08201009a07d" providerId="ADAL" clId="{9F8E73FB-52DB-4CB1-BB45-64CE7B56689D}" dt="2021-06-15T04:49:45.062" v="1272" actId="26606"/>
          <ac:spMkLst>
            <pc:docMk/>
            <pc:sldMk cId="1160479378" sldId="257"/>
            <ac:spMk id="18" creationId="{B091B163-7D61-4891-ABCF-5C13D9C418D0}"/>
          </ac:spMkLst>
        </pc:spChg>
        <pc:spChg chg="add del">
          <ac:chgData name="Chaitra Date" userId="e18433f7-e596-4e17-9244-08201009a07d" providerId="ADAL" clId="{9F8E73FB-52DB-4CB1-BB45-64CE7B56689D}" dt="2021-06-15T04:49:50.406" v="1274" actId="26606"/>
          <ac:spMkLst>
            <pc:docMk/>
            <pc:sldMk cId="1160479378" sldId="257"/>
            <ac:spMk id="20" creationId="{ED894347-C9A9-4BFD-8A6D-05A2B0CDDF79}"/>
          </ac:spMkLst>
        </pc:spChg>
        <pc:spChg chg="add del">
          <ac:chgData name="Chaitra Date" userId="e18433f7-e596-4e17-9244-08201009a07d" providerId="ADAL" clId="{9F8E73FB-52DB-4CB1-BB45-64CE7B56689D}" dt="2021-06-15T04:49:50.406" v="1274" actId="26606"/>
          <ac:spMkLst>
            <pc:docMk/>
            <pc:sldMk cId="1160479378" sldId="257"/>
            <ac:spMk id="21" creationId="{284ED281-4082-46F9-86EE-D78901367138}"/>
          </ac:spMkLst>
        </pc:spChg>
        <pc:spChg chg="add del">
          <ac:chgData name="Chaitra Date" userId="e18433f7-e596-4e17-9244-08201009a07d" providerId="ADAL" clId="{9F8E73FB-52DB-4CB1-BB45-64CE7B56689D}" dt="2021-06-15T04:49:50.406" v="1274" actId="26606"/>
          <ac:spMkLst>
            <pc:docMk/>
            <pc:sldMk cId="1160479378" sldId="257"/>
            <ac:spMk id="22" creationId="{5531D9B7-48AB-4407-A9E8-13391FCB2E54}"/>
          </ac:spMkLst>
        </pc:spChg>
        <pc:spChg chg="add del">
          <ac:chgData name="Chaitra Date" userId="e18433f7-e596-4e17-9244-08201009a07d" providerId="ADAL" clId="{9F8E73FB-52DB-4CB1-BB45-64CE7B56689D}" dt="2021-06-15T13:27:56.235" v="5727" actId="26606"/>
          <ac:spMkLst>
            <pc:docMk/>
            <pc:sldMk cId="1160479378" sldId="257"/>
            <ac:spMk id="71" creationId="{EF9B8DF2-C3F5-49A2-94D2-F7B65A0F1F15}"/>
          </ac:spMkLst>
        </pc:spChg>
        <pc:spChg chg="add del">
          <ac:chgData name="Chaitra Date" userId="e18433f7-e596-4e17-9244-08201009a07d" providerId="ADAL" clId="{9F8E73FB-52DB-4CB1-BB45-64CE7B56689D}" dt="2021-06-15T13:27:56.235" v="5727" actId="26606"/>
          <ac:spMkLst>
            <pc:docMk/>
            <pc:sldMk cId="1160479378" sldId="257"/>
            <ac:spMk id="73" creationId="{4330B6AC-E6AB-45E4-A303-C8DE90EB2AAC}"/>
          </ac:spMkLst>
        </pc:spChg>
        <pc:spChg chg="add del">
          <ac:chgData name="Chaitra Date" userId="e18433f7-e596-4e17-9244-08201009a07d" providerId="ADAL" clId="{9F8E73FB-52DB-4CB1-BB45-64CE7B56689D}" dt="2021-06-15T13:28:50.880" v="5739" actId="26606"/>
          <ac:spMkLst>
            <pc:docMk/>
            <pc:sldMk cId="1160479378" sldId="257"/>
            <ac:spMk id="75" creationId="{2E94A4F7-38E4-45EA-8E2E-CE1B5766B4F1}"/>
          </ac:spMkLst>
        </pc:spChg>
        <pc:spChg chg="add del">
          <ac:chgData name="Chaitra Date" userId="e18433f7-e596-4e17-9244-08201009a07d" providerId="ADAL" clId="{9F8E73FB-52DB-4CB1-BB45-64CE7B56689D}" dt="2021-06-15T13:36:31.115" v="6194" actId="26606"/>
          <ac:spMkLst>
            <pc:docMk/>
            <pc:sldMk cId="1160479378" sldId="257"/>
            <ac:spMk id="77" creationId="{6EBF06A5-4173-45DE-87B1-0791E098A374}"/>
          </ac:spMkLst>
        </pc:spChg>
        <pc:spChg chg="add del">
          <ac:chgData name="Chaitra Date" userId="e18433f7-e596-4e17-9244-08201009a07d" providerId="ADAL" clId="{9F8E73FB-52DB-4CB1-BB45-64CE7B56689D}" dt="2021-06-15T13:36:31.115" v="6194" actId="26606"/>
          <ac:spMkLst>
            <pc:docMk/>
            <pc:sldMk cId="1160479378" sldId="257"/>
            <ac:spMk id="79" creationId="{581DAA37-DAFB-47C9-9EE7-11C030BEC838}"/>
          </ac:spMkLst>
        </pc:spChg>
        <pc:spChg chg="add del">
          <ac:chgData name="Chaitra Date" userId="e18433f7-e596-4e17-9244-08201009a07d" providerId="ADAL" clId="{9F8E73FB-52DB-4CB1-BB45-64CE7B56689D}" dt="2021-06-15T13:36:31.115" v="6194" actId="26606"/>
          <ac:spMkLst>
            <pc:docMk/>
            <pc:sldMk cId="1160479378" sldId="257"/>
            <ac:spMk id="81" creationId="{F4CBD955-7E14-485C-919F-EC1D1B9BC25C}"/>
          </ac:spMkLst>
        </pc:spChg>
        <pc:spChg chg="add">
          <ac:chgData name="Chaitra Date" userId="e18433f7-e596-4e17-9244-08201009a07d" providerId="ADAL" clId="{9F8E73FB-52DB-4CB1-BB45-64CE7B56689D}" dt="2021-06-15T13:36:31.115" v="6194" actId="26606"/>
          <ac:spMkLst>
            <pc:docMk/>
            <pc:sldMk cId="1160479378" sldId="257"/>
            <ac:spMk id="86" creationId="{6EBF06A5-4173-45DE-87B1-0791E098A374}"/>
          </ac:spMkLst>
        </pc:spChg>
        <pc:spChg chg="add">
          <ac:chgData name="Chaitra Date" userId="e18433f7-e596-4e17-9244-08201009a07d" providerId="ADAL" clId="{9F8E73FB-52DB-4CB1-BB45-64CE7B56689D}" dt="2021-06-15T13:36:31.115" v="6194" actId="26606"/>
          <ac:spMkLst>
            <pc:docMk/>
            <pc:sldMk cId="1160479378" sldId="257"/>
            <ac:spMk id="88" creationId="{581DAA37-DAFB-47C9-9EE7-11C030BEC838}"/>
          </ac:spMkLst>
        </pc:spChg>
        <pc:spChg chg="add">
          <ac:chgData name="Chaitra Date" userId="e18433f7-e596-4e17-9244-08201009a07d" providerId="ADAL" clId="{9F8E73FB-52DB-4CB1-BB45-64CE7B56689D}" dt="2021-06-15T13:36:31.115" v="6194" actId="26606"/>
          <ac:spMkLst>
            <pc:docMk/>
            <pc:sldMk cId="1160479378" sldId="257"/>
            <ac:spMk id="90" creationId="{F4CBD955-7E14-485C-919F-EC1D1B9BC25C}"/>
          </ac:spMkLst>
        </pc:spChg>
        <pc:spChg chg="add del">
          <ac:chgData name="Chaitra Date" userId="e18433f7-e596-4e17-9244-08201009a07d" providerId="ADAL" clId="{9F8E73FB-52DB-4CB1-BB45-64CE7B56689D}" dt="2021-06-15T13:28:50.871" v="5738" actId="26606"/>
          <ac:spMkLst>
            <pc:docMk/>
            <pc:sldMk cId="1160479378" sldId="257"/>
            <ac:spMk id="138" creationId="{EE1FC7B4-E4A7-4452-B413-1A623E3A7230}"/>
          </ac:spMkLst>
        </pc:spChg>
        <pc:spChg chg="add del">
          <ac:chgData name="Chaitra Date" userId="e18433f7-e596-4e17-9244-08201009a07d" providerId="ADAL" clId="{9F8E73FB-52DB-4CB1-BB45-64CE7B56689D}" dt="2021-06-15T13:28:50.871" v="5738" actId="26606"/>
          <ac:spMkLst>
            <pc:docMk/>
            <pc:sldMk cId="1160479378" sldId="257"/>
            <ac:spMk id="140" creationId="{E0709AF0-24F0-4486-B189-BE6386BDB198}"/>
          </ac:spMkLst>
        </pc:spChg>
        <pc:spChg chg="add del">
          <ac:chgData name="Chaitra Date" userId="e18433f7-e596-4e17-9244-08201009a07d" providerId="ADAL" clId="{9F8E73FB-52DB-4CB1-BB45-64CE7B56689D}" dt="2021-06-15T13:28:50.871" v="5738" actId="26606"/>
          <ac:spMkLst>
            <pc:docMk/>
            <pc:sldMk cId="1160479378" sldId="257"/>
            <ac:spMk id="142" creationId="{FBE3B62F-5853-4A3C-B050-6186351A7176}"/>
          </ac:spMkLst>
        </pc:spChg>
        <pc:spChg chg="add del">
          <ac:chgData name="Chaitra Date" userId="e18433f7-e596-4e17-9244-08201009a07d" providerId="ADAL" clId="{9F8E73FB-52DB-4CB1-BB45-64CE7B56689D}" dt="2021-06-15T13:28:50.880" v="5739" actId="26606"/>
          <ac:spMkLst>
            <pc:docMk/>
            <pc:sldMk cId="1160479378" sldId="257"/>
            <ac:spMk id="5124" creationId="{05C7EBC3-4672-4DAB-81C2-58661FAFAED6}"/>
          </ac:spMkLst>
        </pc:spChg>
        <pc:spChg chg="add del">
          <ac:chgData name="Chaitra Date" userId="e18433f7-e596-4e17-9244-08201009a07d" providerId="ADAL" clId="{9F8E73FB-52DB-4CB1-BB45-64CE7B56689D}" dt="2021-06-15T13:28:50.880" v="5739" actId="26606"/>
          <ac:spMkLst>
            <pc:docMk/>
            <pc:sldMk cId="1160479378" sldId="257"/>
            <ac:spMk id="5125" creationId="{40BF962F-4C6F-461E-86F2-C43F56CC939B}"/>
          </ac:spMkLst>
        </pc:spChg>
        <pc:spChg chg="add del">
          <ac:chgData name="Chaitra Date" userId="e18433f7-e596-4e17-9244-08201009a07d" providerId="ADAL" clId="{9F8E73FB-52DB-4CB1-BB45-64CE7B56689D}" dt="2021-06-15T13:29:36.551" v="5747" actId="26606"/>
          <ac:spMkLst>
            <pc:docMk/>
            <pc:sldMk cId="1160479378" sldId="257"/>
            <ac:spMk id="5127" creationId="{CF62D2A7-8207-488C-9F46-316BA81A16C8}"/>
          </ac:spMkLst>
        </pc:spChg>
        <pc:spChg chg="add del">
          <ac:chgData name="Chaitra Date" userId="e18433f7-e596-4e17-9244-08201009a07d" providerId="ADAL" clId="{9F8E73FB-52DB-4CB1-BB45-64CE7B56689D}" dt="2021-06-15T13:29:36.551" v="5747" actId="26606"/>
          <ac:spMkLst>
            <pc:docMk/>
            <pc:sldMk cId="1160479378" sldId="257"/>
            <ac:spMk id="5128" creationId="{52AC6D7F-F068-4E11-BB06-F601D89BB980}"/>
          </ac:spMkLst>
        </pc:spChg>
        <pc:grpChg chg="add del">
          <ac:chgData name="Chaitra Date" userId="e18433f7-e596-4e17-9244-08201009a07d" providerId="ADAL" clId="{9F8E73FB-52DB-4CB1-BB45-64CE7B56689D}" dt="2021-06-15T04:49:45.062" v="1272" actId="26606"/>
          <ac:grpSpMkLst>
            <pc:docMk/>
            <pc:sldMk cId="1160479378" sldId="257"/>
            <ac:grpSpMk id="12" creationId="{0474DF76-993E-44DE-AFB0-C416182ACECF}"/>
          </ac:grpSpMkLst>
        </pc:grpChg>
        <pc:picChg chg="add mod ord">
          <ac:chgData name="Chaitra Date" userId="e18433f7-e596-4e17-9244-08201009a07d" providerId="ADAL" clId="{9F8E73FB-52DB-4CB1-BB45-64CE7B56689D}" dt="2021-06-15T13:31:31.755" v="5784" actId="14100"/>
          <ac:picMkLst>
            <pc:docMk/>
            <pc:sldMk cId="1160479378" sldId="257"/>
            <ac:picMk id="4" creationId="{4C53EFE4-D4D3-4CE9-B267-C8C8CB3BCC6F}"/>
          </ac:picMkLst>
        </pc:picChg>
        <pc:picChg chg="add del mod">
          <ac:chgData name="Chaitra Date" userId="e18433f7-e596-4e17-9244-08201009a07d" providerId="ADAL" clId="{9F8E73FB-52DB-4CB1-BB45-64CE7B56689D}" dt="2021-06-15T13:29:27.768" v="5744" actId="478"/>
          <ac:picMkLst>
            <pc:docMk/>
            <pc:sldMk cId="1160479378" sldId="257"/>
            <ac:picMk id="5122" creationId="{EFB7C786-886F-42A2-8735-01A148702F20}"/>
          </ac:picMkLst>
        </pc:picChg>
        <pc:cxnChg chg="add del">
          <ac:chgData name="Chaitra Date" userId="e18433f7-e596-4e17-9244-08201009a07d" providerId="ADAL" clId="{9F8E73FB-52DB-4CB1-BB45-64CE7B56689D}" dt="2021-06-15T04:49:45.062" v="1272" actId="26606"/>
          <ac:cxnSpMkLst>
            <pc:docMk/>
            <pc:sldMk cId="1160479378" sldId="257"/>
            <ac:cxnSpMk id="17" creationId="{C49DA8F6-BCC1-4447-B54C-57856834B94B}"/>
          </ac:cxnSpMkLst>
        </pc:cxnChg>
      </pc:sldChg>
      <pc:sldChg chg="addSp delSp modSp del mod setBg">
        <pc:chgData name="Chaitra Date" userId="e18433f7-e596-4e17-9244-08201009a07d" providerId="ADAL" clId="{9F8E73FB-52DB-4CB1-BB45-64CE7B56689D}" dt="2021-06-15T11:57:53.482" v="2939" actId="2696"/>
        <pc:sldMkLst>
          <pc:docMk/>
          <pc:sldMk cId="4279710147" sldId="258"/>
        </pc:sldMkLst>
        <pc:spChg chg="mod ord">
          <ac:chgData name="Chaitra Date" userId="e18433f7-e596-4e17-9244-08201009a07d" providerId="ADAL" clId="{9F8E73FB-52DB-4CB1-BB45-64CE7B56689D}" dt="2021-06-15T04:51:24.691" v="1289" actId="14100"/>
          <ac:spMkLst>
            <pc:docMk/>
            <pc:sldMk cId="4279710147" sldId="258"/>
            <ac:spMk id="2" creationId="{FD87559A-7944-48DF-8665-3C4B0AB49695}"/>
          </ac:spMkLst>
        </pc:spChg>
        <pc:spChg chg="del mod">
          <ac:chgData name="Chaitra Date" userId="e18433f7-e596-4e17-9244-08201009a07d" providerId="ADAL" clId="{9F8E73FB-52DB-4CB1-BB45-64CE7B56689D}" dt="2021-06-15T04:47:05.613" v="1155" actId="26606"/>
          <ac:spMkLst>
            <pc:docMk/>
            <pc:sldMk cId="4279710147" sldId="258"/>
            <ac:spMk id="3" creationId="{C9105A1D-BEEA-4C27-B2A7-8E7AB2C28166}"/>
          </ac:spMkLst>
        </pc:spChg>
        <pc:spChg chg="add del">
          <ac:chgData name="Chaitra Date" userId="e18433f7-e596-4e17-9244-08201009a07d" providerId="ADAL" clId="{9F8E73FB-52DB-4CB1-BB45-64CE7B56689D}" dt="2021-06-15T04:50:04.378" v="1275" actId="26606"/>
          <ac:spMkLst>
            <pc:docMk/>
            <pc:sldMk cId="4279710147" sldId="258"/>
            <ac:spMk id="10" creationId="{D1D34770-47A8-402C-AF23-2B653F2D88C1}"/>
          </ac:spMkLst>
        </pc:spChg>
        <pc:spChg chg="add">
          <ac:chgData name="Chaitra Date" userId="e18433f7-e596-4e17-9244-08201009a07d" providerId="ADAL" clId="{9F8E73FB-52DB-4CB1-BB45-64CE7B56689D}" dt="2021-06-15T04:50:04.378" v="1275" actId="26606"/>
          <ac:spMkLst>
            <pc:docMk/>
            <pc:sldMk cId="4279710147" sldId="258"/>
            <ac:spMk id="15" creationId="{FCEC2294-5A7B-45E5-9251-C1AA89F4ADCF}"/>
          </ac:spMkLst>
        </pc:spChg>
        <pc:graphicFrameChg chg="add mod modGraphic">
          <ac:chgData name="Chaitra Date" userId="e18433f7-e596-4e17-9244-08201009a07d" providerId="ADAL" clId="{9F8E73FB-52DB-4CB1-BB45-64CE7B56689D}" dt="2021-06-15T06:38:21.208" v="1420" actId="20577"/>
          <ac:graphicFrameMkLst>
            <pc:docMk/>
            <pc:sldMk cId="4279710147" sldId="258"/>
            <ac:graphicFrameMk id="5" creationId="{811DE69F-7CCA-48A4-B7E5-C95A8B9C9268}"/>
          </ac:graphicFrameMkLst>
        </pc:graphicFrameChg>
        <pc:picChg chg="add mod">
          <ac:chgData name="Chaitra Date" userId="e18433f7-e596-4e17-9244-08201009a07d" providerId="ADAL" clId="{9F8E73FB-52DB-4CB1-BB45-64CE7B56689D}" dt="2021-06-15T06:13:15.677" v="1356" actId="1076"/>
          <ac:picMkLst>
            <pc:docMk/>
            <pc:sldMk cId="4279710147" sldId="258"/>
            <ac:picMk id="6" creationId="{CBC509BA-EB0B-4173-BC69-2E38A16F6FC8}"/>
          </ac:picMkLst>
        </pc:picChg>
        <pc:cxnChg chg="add">
          <ac:chgData name="Chaitra Date" userId="e18433f7-e596-4e17-9244-08201009a07d" providerId="ADAL" clId="{9F8E73FB-52DB-4CB1-BB45-64CE7B56689D}" dt="2021-06-15T04:50:04.378" v="1275" actId="26606"/>
          <ac:cxnSpMkLst>
            <pc:docMk/>
            <pc:sldMk cId="4279710147" sldId="258"/>
            <ac:cxnSpMk id="17" creationId="{67182200-4859-4C8D-BCBB-55B245C28BA3}"/>
          </ac:cxnSpMkLst>
        </pc:cxnChg>
      </pc:sldChg>
      <pc:sldChg chg="modSp">
        <pc:chgData name="Chaitra Date" userId="e18433f7-e596-4e17-9244-08201009a07d" providerId="ADAL" clId="{9F8E73FB-52DB-4CB1-BB45-64CE7B56689D}" dt="2021-06-15T13:44:14.452" v="6823" actId="207"/>
        <pc:sldMkLst>
          <pc:docMk/>
          <pc:sldMk cId="3716857813" sldId="259"/>
        </pc:sldMkLst>
        <pc:spChg chg="mod">
          <ac:chgData name="Chaitra Date" userId="e18433f7-e596-4e17-9244-08201009a07d" providerId="ADAL" clId="{9F8E73FB-52DB-4CB1-BB45-64CE7B56689D}" dt="2021-06-15T13:44:06.999" v="6811" actId="20577"/>
          <ac:spMkLst>
            <pc:docMk/>
            <pc:sldMk cId="3716857813" sldId="259"/>
            <ac:spMk id="2" creationId="{66BA3354-5696-48A1-822E-F90D22C881B7}"/>
          </ac:spMkLst>
        </pc:spChg>
        <pc:spChg chg="mod">
          <ac:chgData name="Chaitra Date" userId="e18433f7-e596-4e17-9244-08201009a07d" providerId="ADAL" clId="{9F8E73FB-52DB-4CB1-BB45-64CE7B56689D}" dt="2021-06-15T13:44:14.452" v="6823" actId="207"/>
          <ac:spMkLst>
            <pc:docMk/>
            <pc:sldMk cId="3716857813" sldId="259"/>
            <ac:spMk id="3" creationId="{FED4D784-F2A0-415C-B9E4-FB9EB5D40BC5}"/>
          </ac:spMkLst>
        </pc:spChg>
      </pc:sldChg>
      <pc:sldChg chg="addSp delSp modSp add mod ord setBg">
        <pc:chgData name="Chaitra Date" userId="e18433f7-e596-4e17-9244-08201009a07d" providerId="ADAL" clId="{9F8E73FB-52DB-4CB1-BB45-64CE7B56689D}" dt="2021-06-16T12:53:58.876" v="13013"/>
        <pc:sldMkLst>
          <pc:docMk/>
          <pc:sldMk cId="3035139253" sldId="260"/>
        </pc:sldMkLst>
        <pc:spChg chg="mod">
          <ac:chgData name="Chaitra Date" userId="e18433f7-e596-4e17-9244-08201009a07d" providerId="ADAL" clId="{9F8E73FB-52DB-4CB1-BB45-64CE7B56689D}" dt="2021-06-16T08:39:02.760" v="10286" actId="14100"/>
          <ac:spMkLst>
            <pc:docMk/>
            <pc:sldMk cId="3035139253" sldId="260"/>
            <ac:spMk id="2" creationId="{FD87559A-7944-48DF-8665-3C4B0AB49695}"/>
          </ac:spMkLst>
        </pc:spChg>
        <pc:spChg chg="del">
          <ac:chgData name="Chaitra Date" userId="e18433f7-e596-4e17-9244-08201009a07d" providerId="ADAL" clId="{9F8E73FB-52DB-4CB1-BB45-64CE7B56689D}" dt="2021-06-15T04:31:27.267" v="3" actId="478"/>
          <ac:spMkLst>
            <pc:docMk/>
            <pc:sldMk cId="3035139253" sldId="260"/>
            <ac:spMk id="3" creationId="{C9105A1D-BEEA-4C27-B2A7-8E7AB2C28166}"/>
          </ac:spMkLst>
        </pc:spChg>
        <pc:spChg chg="add mod">
          <ac:chgData name="Chaitra Date" userId="e18433f7-e596-4e17-9244-08201009a07d" providerId="ADAL" clId="{9F8E73FB-52DB-4CB1-BB45-64CE7B56689D}" dt="2021-06-15T15:22:03.392" v="7997" actId="1076"/>
          <ac:spMkLst>
            <pc:docMk/>
            <pc:sldMk cId="3035139253" sldId="260"/>
            <ac:spMk id="5" creationId="{14F26FE2-B09A-418D-A1C4-C6A7EEFD65B0}"/>
          </ac:spMkLst>
        </pc:spChg>
        <pc:spChg chg="add del mod">
          <ac:chgData name="Chaitra Date" userId="e18433f7-e596-4e17-9244-08201009a07d" providerId="ADAL" clId="{9F8E73FB-52DB-4CB1-BB45-64CE7B56689D}" dt="2021-06-15T15:22:11.377" v="7999" actId="478"/>
          <ac:spMkLst>
            <pc:docMk/>
            <pc:sldMk cId="3035139253" sldId="260"/>
            <ac:spMk id="6" creationId="{5551B0DF-201E-4060-AC0E-CDB855D32084}"/>
          </ac:spMkLst>
        </pc:spChg>
        <pc:spChg chg="add del mod">
          <ac:chgData name="Chaitra Date" userId="e18433f7-e596-4e17-9244-08201009a07d" providerId="ADAL" clId="{9F8E73FB-52DB-4CB1-BB45-64CE7B56689D}" dt="2021-06-15T15:22:09.005" v="7998" actId="478"/>
          <ac:spMkLst>
            <pc:docMk/>
            <pc:sldMk cId="3035139253" sldId="260"/>
            <ac:spMk id="9" creationId="{845990BA-FC24-459C-A192-F674A796B5C6}"/>
          </ac:spMkLst>
        </pc:spChg>
        <pc:spChg chg="add mod">
          <ac:chgData name="Chaitra Date" userId="e18433f7-e596-4e17-9244-08201009a07d" providerId="ADAL" clId="{9F8E73FB-52DB-4CB1-BB45-64CE7B56689D}" dt="2021-06-16T08:38:42.681" v="10283" actId="1076"/>
          <ac:spMkLst>
            <pc:docMk/>
            <pc:sldMk cId="3035139253" sldId="260"/>
            <ac:spMk id="15" creationId="{C1D9602D-E208-4405-BD5C-15DDFFC37B17}"/>
          </ac:spMkLst>
        </pc:spChg>
        <pc:spChg chg="add del">
          <ac:chgData name="Chaitra Date" userId="e18433f7-e596-4e17-9244-08201009a07d" providerId="ADAL" clId="{9F8E73FB-52DB-4CB1-BB45-64CE7B56689D}" dt="2021-06-15T11:58:15.326" v="2940" actId="26606"/>
          <ac:spMkLst>
            <pc:docMk/>
            <pc:sldMk cId="3035139253" sldId="260"/>
            <ac:spMk id="71" creationId="{D009D6D5-DAC2-4A8B-A17A-E206B9012D09}"/>
          </ac:spMkLst>
        </pc:spChg>
        <pc:spChg chg="add">
          <ac:chgData name="Chaitra Date" userId="e18433f7-e596-4e17-9244-08201009a07d" providerId="ADAL" clId="{9F8E73FB-52DB-4CB1-BB45-64CE7B56689D}" dt="2021-06-15T11:58:15.326" v="2940" actId="26606"/>
          <ac:spMkLst>
            <pc:docMk/>
            <pc:sldMk cId="3035139253" sldId="260"/>
            <ac:spMk id="135" creationId="{201CC55D-ED54-4C5C-95E6-10947BD1103B}"/>
          </ac:spMkLst>
        </pc:spChg>
        <pc:spChg chg="add">
          <ac:chgData name="Chaitra Date" userId="e18433f7-e596-4e17-9244-08201009a07d" providerId="ADAL" clId="{9F8E73FB-52DB-4CB1-BB45-64CE7B56689D}" dt="2021-06-15T11:58:15.326" v="2940" actId="26606"/>
          <ac:spMkLst>
            <pc:docMk/>
            <pc:sldMk cId="3035139253" sldId="260"/>
            <ac:spMk id="141" creationId="{3873B707-463F-40B0-8227-E8CC6C67EB25}"/>
          </ac:spMkLst>
        </pc:spChg>
        <pc:spChg chg="add">
          <ac:chgData name="Chaitra Date" userId="e18433f7-e596-4e17-9244-08201009a07d" providerId="ADAL" clId="{9F8E73FB-52DB-4CB1-BB45-64CE7B56689D}" dt="2021-06-15T11:58:15.326" v="2940" actId="26606"/>
          <ac:spMkLst>
            <pc:docMk/>
            <pc:sldMk cId="3035139253" sldId="260"/>
            <ac:spMk id="143" creationId="{C13237C8-E62C-4F0D-A318-BD6FB6C2D138}"/>
          </ac:spMkLst>
        </pc:spChg>
        <pc:spChg chg="add">
          <ac:chgData name="Chaitra Date" userId="e18433f7-e596-4e17-9244-08201009a07d" providerId="ADAL" clId="{9F8E73FB-52DB-4CB1-BB45-64CE7B56689D}" dt="2021-06-15T11:58:15.326" v="2940" actId="26606"/>
          <ac:spMkLst>
            <pc:docMk/>
            <pc:sldMk cId="3035139253" sldId="260"/>
            <ac:spMk id="145" creationId="{19C9EAEA-39D0-4B0E-A0EB-51E7B26740B1}"/>
          </ac:spMkLst>
        </pc:spChg>
        <pc:grpChg chg="add">
          <ac:chgData name="Chaitra Date" userId="e18433f7-e596-4e17-9244-08201009a07d" providerId="ADAL" clId="{9F8E73FB-52DB-4CB1-BB45-64CE7B56689D}" dt="2021-06-15T11:58:15.326" v="2940" actId="26606"/>
          <ac:grpSpMkLst>
            <pc:docMk/>
            <pc:sldMk cId="3035139253" sldId="260"/>
            <ac:grpSpMk id="137" creationId="{1DE889C7-FAD6-4397-98E2-05D503484459}"/>
          </ac:grpSpMkLst>
        </pc:grpChg>
        <pc:picChg chg="add mod modCrop">
          <ac:chgData name="Chaitra Date" userId="e18433f7-e596-4e17-9244-08201009a07d" providerId="ADAL" clId="{9F8E73FB-52DB-4CB1-BB45-64CE7B56689D}" dt="2021-06-15T15:19:45.779" v="7912" actId="732"/>
          <ac:picMkLst>
            <pc:docMk/>
            <pc:sldMk cId="3035139253" sldId="260"/>
            <ac:picMk id="3" creationId="{A4CCCDFF-F022-4D6B-B000-5966A4704454}"/>
          </ac:picMkLst>
        </pc:picChg>
        <pc:picChg chg="add del mod">
          <ac:chgData name="Chaitra Date" userId="e18433f7-e596-4e17-9244-08201009a07d" providerId="ADAL" clId="{9F8E73FB-52DB-4CB1-BB45-64CE7B56689D}" dt="2021-06-15T15:19:10.678" v="7902" actId="478"/>
          <ac:picMkLst>
            <pc:docMk/>
            <pc:sldMk cId="3035139253" sldId="260"/>
            <ac:picMk id="1026" creationId="{18B31617-98E1-4814-945E-87E407D77F7A}"/>
          </ac:picMkLst>
        </pc:picChg>
      </pc:sldChg>
      <pc:sldChg chg="add del">
        <pc:chgData name="Chaitra Date" userId="e18433f7-e596-4e17-9244-08201009a07d" providerId="ADAL" clId="{9F8E73FB-52DB-4CB1-BB45-64CE7B56689D}" dt="2021-06-15T11:38:01.822" v="2127"/>
        <pc:sldMkLst>
          <pc:docMk/>
          <pc:sldMk cId="8950670" sldId="261"/>
        </pc:sldMkLst>
      </pc:sldChg>
      <pc:sldChg chg="modSp add del">
        <pc:chgData name="Chaitra Date" userId="e18433f7-e596-4e17-9244-08201009a07d" providerId="ADAL" clId="{9F8E73FB-52DB-4CB1-BB45-64CE7B56689D}" dt="2021-06-15T11:37:58.651" v="2125" actId="2696"/>
        <pc:sldMkLst>
          <pc:docMk/>
          <pc:sldMk cId="2788824638" sldId="261"/>
        </pc:sldMkLst>
        <pc:spChg chg="mod">
          <ac:chgData name="Chaitra Date" userId="e18433f7-e596-4e17-9244-08201009a07d" providerId="ADAL" clId="{9F8E73FB-52DB-4CB1-BB45-64CE7B56689D}" dt="2021-06-15T10:36:40.298" v="1650" actId="20577"/>
          <ac:spMkLst>
            <pc:docMk/>
            <pc:sldMk cId="2788824638" sldId="261"/>
            <ac:spMk id="2" creationId="{841AA061-4F9D-4953-8202-A7C7D9E6878A}"/>
          </ac:spMkLst>
        </pc:spChg>
        <pc:spChg chg="mod">
          <ac:chgData name="Chaitra Date" userId="e18433f7-e596-4e17-9244-08201009a07d" providerId="ADAL" clId="{9F8E73FB-52DB-4CB1-BB45-64CE7B56689D}" dt="2021-06-15T11:35:46.933" v="2103" actId="27636"/>
          <ac:spMkLst>
            <pc:docMk/>
            <pc:sldMk cId="2788824638" sldId="261"/>
            <ac:spMk id="3" creationId="{AA73C8C6-3B5B-4E3F-A659-0BDE092F7468}"/>
          </ac:spMkLst>
        </pc:spChg>
      </pc:sldChg>
      <pc:sldChg chg="addSp delSp modSp add del ord">
        <pc:chgData name="Chaitra Date" userId="e18433f7-e596-4e17-9244-08201009a07d" providerId="ADAL" clId="{9F8E73FB-52DB-4CB1-BB45-64CE7B56689D}" dt="2021-06-15T14:15:27.187" v="7894" actId="2696"/>
        <pc:sldMkLst>
          <pc:docMk/>
          <pc:sldMk cId="1404747877" sldId="262"/>
        </pc:sldMkLst>
        <pc:spChg chg="mod">
          <ac:chgData name="Chaitra Date" userId="e18433f7-e596-4e17-9244-08201009a07d" providerId="ADAL" clId="{9F8E73FB-52DB-4CB1-BB45-64CE7B56689D}" dt="2021-06-15T14:11:28.481" v="7787" actId="20577"/>
          <ac:spMkLst>
            <pc:docMk/>
            <pc:sldMk cId="1404747877" sldId="262"/>
            <ac:spMk id="2" creationId="{4530E2AD-15B9-4342-8CC5-5E9ED2994B98}"/>
          </ac:spMkLst>
        </pc:spChg>
        <pc:spChg chg="del">
          <ac:chgData name="Chaitra Date" userId="e18433f7-e596-4e17-9244-08201009a07d" providerId="ADAL" clId="{9F8E73FB-52DB-4CB1-BB45-64CE7B56689D}" dt="2021-06-15T13:45:03.993" v="6857" actId="478"/>
          <ac:spMkLst>
            <pc:docMk/>
            <pc:sldMk cId="1404747877" sldId="262"/>
            <ac:spMk id="3" creationId="{9F130B48-844D-4076-80D3-604298ED80C7}"/>
          </ac:spMkLst>
        </pc:spChg>
        <pc:spChg chg="add del mod">
          <ac:chgData name="Chaitra Date" userId="e18433f7-e596-4e17-9244-08201009a07d" providerId="ADAL" clId="{9F8E73FB-52DB-4CB1-BB45-64CE7B56689D}" dt="2021-06-15T13:58:18.477" v="7172" actId="478"/>
          <ac:spMkLst>
            <pc:docMk/>
            <pc:sldMk cId="1404747877" sldId="262"/>
            <ac:spMk id="4" creationId="{F0CB063C-93E1-446D-B3B9-5CF293005531}"/>
          </ac:spMkLst>
        </pc:spChg>
        <pc:spChg chg="add mod">
          <ac:chgData name="Chaitra Date" userId="e18433f7-e596-4e17-9244-08201009a07d" providerId="ADAL" clId="{9F8E73FB-52DB-4CB1-BB45-64CE7B56689D}" dt="2021-06-15T13:54:53.916" v="7030" actId="1076"/>
          <ac:spMkLst>
            <pc:docMk/>
            <pc:sldMk cId="1404747877" sldId="262"/>
            <ac:spMk id="12" creationId="{D48245EE-646C-4ACA-8C40-E3A361A70809}"/>
          </ac:spMkLst>
        </pc:spChg>
        <pc:spChg chg="add mod">
          <ac:chgData name="Chaitra Date" userId="e18433f7-e596-4e17-9244-08201009a07d" providerId="ADAL" clId="{9F8E73FB-52DB-4CB1-BB45-64CE7B56689D}" dt="2021-06-15T13:55:10.498" v="7035"/>
          <ac:spMkLst>
            <pc:docMk/>
            <pc:sldMk cId="1404747877" sldId="262"/>
            <ac:spMk id="13" creationId="{1A1BB192-D605-4C78-A170-80E7243E82E6}"/>
          </ac:spMkLst>
        </pc:spChg>
        <pc:spChg chg="add del mod ord">
          <ac:chgData name="Chaitra Date" userId="e18433f7-e596-4e17-9244-08201009a07d" providerId="ADAL" clId="{9F8E73FB-52DB-4CB1-BB45-64CE7B56689D}" dt="2021-06-15T13:52:11.684" v="6997" actId="478"/>
          <ac:spMkLst>
            <pc:docMk/>
            <pc:sldMk cId="1404747877" sldId="262"/>
            <ac:spMk id="22" creationId="{A9E23DB5-746D-40A0-99A0-8F3CABD23F4A}"/>
          </ac:spMkLst>
        </pc:spChg>
        <pc:spChg chg="add del mod ord">
          <ac:chgData name="Chaitra Date" userId="e18433f7-e596-4e17-9244-08201009a07d" providerId="ADAL" clId="{9F8E73FB-52DB-4CB1-BB45-64CE7B56689D}" dt="2021-06-15T14:05:45.497" v="7595" actId="478"/>
          <ac:spMkLst>
            <pc:docMk/>
            <pc:sldMk cId="1404747877" sldId="262"/>
            <ac:spMk id="23" creationId="{B00CD7B6-BAC1-4A22-8803-44C17300813C}"/>
          </ac:spMkLst>
        </pc:spChg>
        <pc:spChg chg="add del mod">
          <ac:chgData name="Chaitra Date" userId="e18433f7-e596-4e17-9244-08201009a07d" providerId="ADAL" clId="{9F8E73FB-52DB-4CB1-BB45-64CE7B56689D}" dt="2021-06-15T13:53:30.448" v="7014" actId="478"/>
          <ac:spMkLst>
            <pc:docMk/>
            <pc:sldMk cId="1404747877" sldId="262"/>
            <ac:spMk id="24" creationId="{1F91186D-FDF6-466F-A498-DA8F2921FF70}"/>
          </ac:spMkLst>
        </pc:spChg>
        <pc:spChg chg="add del mod">
          <ac:chgData name="Chaitra Date" userId="e18433f7-e596-4e17-9244-08201009a07d" providerId="ADAL" clId="{9F8E73FB-52DB-4CB1-BB45-64CE7B56689D}" dt="2021-06-15T14:06:18.836" v="7606" actId="478"/>
          <ac:spMkLst>
            <pc:docMk/>
            <pc:sldMk cId="1404747877" sldId="262"/>
            <ac:spMk id="25" creationId="{DD8F3F23-5698-43FF-9611-F649FC1ACEC8}"/>
          </ac:spMkLst>
        </pc:spChg>
        <pc:spChg chg="add mod">
          <ac:chgData name="Chaitra Date" userId="e18433f7-e596-4e17-9244-08201009a07d" providerId="ADAL" clId="{9F8E73FB-52DB-4CB1-BB45-64CE7B56689D}" dt="2021-06-15T13:55:00.043" v="7034" actId="1038"/>
          <ac:spMkLst>
            <pc:docMk/>
            <pc:sldMk cId="1404747877" sldId="262"/>
            <ac:spMk id="26" creationId="{61454100-A8E8-4C1E-AD35-F73A2C4EB9E1}"/>
          </ac:spMkLst>
        </pc:spChg>
        <pc:spChg chg="add mod">
          <ac:chgData name="Chaitra Date" userId="e18433f7-e596-4e17-9244-08201009a07d" providerId="ADAL" clId="{9F8E73FB-52DB-4CB1-BB45-64CE7B56689D}" dt="2021-06-15T13:56:36.545" v="7143" actId="122"/>
          <ac:spMkLst>
            <pc:docMk/>
            <pc:sldMk cId="1404747877" sldId="262"/>
            <ac:spMk id="27" creationId="{2109A864-D589-4164-9AD1-F6B0E9D50D4F}"/>
          </ac:spMkLst>
        </pc:spChg>
        <pc:spChg chg="add mod">
          <ac:chgData name="Chaitra Date" userId="e18433f7-e596-4e17-9244-08201009a07d" providerId="ADAL" clId="{9F8E73FB-52DB-4CB1-BB45-64CE7B56689D}" dt="2021-06-15T13:56:33.611" v="7142" actId="122"/>
          <ac:spMkLst>
            <pc:docMk/>
            <pc:sldMk cId="1404747877" sldId="262"/>
            <ac:spMk id="28" creationId="{C4AD9F64-1F8D-400E-B600-64DE081061E5}"/>
          </ac:spMkLst>
        </pc:spChg>
        <pc:spChg chg="add mod">
          <ac:chgData name="Chaitra Date" userId="e18433f7-e596-4e17-9244-08201009a07d" providerId="ADAL" clId="{9F8E73FB-52DB-4CB1-BB45-64CE7B56689D}" dt="2021-06-15T13:56:56.740" v="7165" actId="20577"/>
          <ac:spMkLst>
            <pc:docMk/>
            <pc:sldMk cId="1404747877" sldId="262"/>
            <ac:spMk id="29" creationId="{C3E2C5EE-8643-4035-8ABA-D63B0000F235}"/>
          </ac:spMkLst>
        </pc:spChg>
        <pc:spChg chg="add del">
          <ac:chgData name="Chaitra Date" userId="e18433f7-e596-4e17-9244-08201009a07d" providerId="ADAL" clId="{9F8E73FB-52DB-4CB1-BB45-64CE7B56689D}" dt="2021-06-15T13:57:23.533" v="7167"/>
          <ac:spMkLst>
            <pc:docMk/>
            <pc:sldMk cId="1404747877" sldId="262"/>
            <ac:spMk id="30" creationId="{7503F4EB-2915-42A3-B880-39FC193E4AF1}"/>
          </ac:spMkLst>
        </pc:spChg>
        <pc:spChg chg="add del">
          <ac:chgData name="Chaitra Date" userId="e18433f7-e596-4e17-9244-08201009a07d" providerId="ADAL" clId="{9F8E73FB-52DB-4CB1-BB45-64CE7B56689D}" dt="2021-06-15T13:57:23.533" v="7167"/>
          <ac:spMkLst>
            <pc:docMk/>
            <pc:sldMk cId="1404747877" sldId="262"/>
            <ac:spMk id="31" creationId="{A2348C0E-B9BE-4C3D-8CCF-2CB430A4C3F1}"/>
          </ac:spMkLst>
        </pc:spChg>
        <pc:spChg chg="add del">
          <ac:chgData name="Chaitra Date" userId="e18433f7-e596-4e17-9244-08201009a07d" providerId="ADAL" clId="{9F8E73FB-52DB-4CB1-BB45-64CE7B56689D}" dt="2021-06-15T13:57:23.533" v="7167"/>
          <ac:spMkLst>
            <pc:docMk/>
            <pc:sldMk cId="1404747877" sldId="262"/>
            <ac:spMk id="32" creationId="{7698D51B-4A58-4997-9105-264D90977CF2}"/>
          </ac:spMkLst>
        </pc:spChg>
        <pc:spChg chg="add del">
          <ac:chgData name="Chaitra Date" userId="e18433f7-e596-4e17-9244-08201009a07d" providerId="ADAL" clId="{9F8E73FB-52DB-4CB1-BB45-64CE7B56689D}" dt="2021-06-15T13:57:23.533" v="7167"/>
          <ac:spMkLst>
            <pc:docMk/>
            <pc:sldMk cId="1404747877" sldId="262"/>
            <ac:spMk id="35" creationId="{92F233C5-D645-4C32-9D46-64E22A38779F}"/>
          </ac:spMkLst>
        </pc:spChg>
        <pc:spChg chg="add del">
          <ac:chgData name="Chaitra Date" userId="e18433f7-e596-4e17-9244-08201009a07d" providerId="ADAL" clId="{9F8E73FB-52DB-4CB1-BB45-64CE7B56689D}" dt="2021-06-15T13:57:23.533" v="7167"/>
          <ac:spMkLst>
            <pc:docMk/>
            <pc:sldMk cId="1404747877" sldId="262"/>
            <ac:spMk id="36" creationId="{0B095DD7-A43A-4643-8E83-9E4001BBABD7}"/>
          </ac:spMkLst>
        </pc:spChg>
        <pc:spChg chg="add del">
          <ac:chgData name="Chaitra Date" userId="e18433f7-e596-4e17-9244-08201009a07d" providerId="ADAL" clId="{9F8E73FB-52DB-4CB1-BB45-64CE7B56689D}" dt="2021-06-15T13:57:23.533" v="7167"/>
          <ac:spMkLst>
            <pc:docMk/>
            <pc:sldMk cId="1404747877" sldId="262"/>
            <ac:spMk id="37" creationId="{E281EA43-56FE-470D-AE50-439BD3AAFCB7}"/>
          </ac:spMkLst>
        </pc:spChg>
        <pc:spChg chg="add mod">
          <ac:chgData name="Chaitra Date" userId="e18433f7-e596-4e17-9244-08201009a07d" providerId="ADAL" clId="{9F8E73FB-52DB-4CB1-BB45-64CE7B56689D}" dt="2021-06-15T13:58:49.528" v="7204" actId="14100"/>
          <ac:spMkLst>
            <pc:docMk/>
            <pc:sldMk cId="1404747877" sldId="262"/>
            <ac:spMk id="38" creationId="{3EE69B1F-81AF-4077-86A2-98093D2FD906}"/>
          </ac:spMkLst>
        </pc:spChg>
        <pc:spChg chg="add mod">
          <ac:chgData name="Chaitra Date" userId="e18433f7-e596-4e17-9244-08201009a07d" providerId="ADAL" clId="{9F8E73FB-52DB-4CB1-BB45-64CE7B56689D}" dt="2021-06-15T14:09:03.150" v="7681" actId="20577"/>
          <ac:spMkLst>
            <pc:docMk/>
            <pc:sldMk cId="1404747877" sldId="262"/>
            <ac:spMk id="39" creationId="{E56C23C4-C83C-4115-A389-AACE138DF0DC}"/>
          </ac:spMkLst>
        </pc:spChg>
        <pc:spChg chg="add mod">
          <ac:chgData name="Chaitra Date" userId="e18433f7-e596-4e17-9244-08201009a07d" providerId="ADAL" clId="{9F8E73FB-52DB-4CB1-BB45-64CE7B56689D}" dt="2021-06-15T13:58:53.099" v="7205" actId="1076"/>
          <ac:spMkLst>
            <pc:docMk/>
            <pc:sldMk cId="1404747877" sldId="262"/>
            <ac:spMk id="43" creationId="{D186C54A-B7AF-475A-93EA-99D4551A09BD}"/>
          </ac:spMkLst>
        </pc:spChg>
        <pc:spChg chg="add del mod">
          <ac:chgData name="Chaitra Date" userId="e18433f7-e596-4e17-9244-08201009a07d" providerId="ADAL" clId="{9F8E73FB-52DB-4CB1-BB45-64CE7B56689D}" dt="2021-06-15T13:58:41.611" v="7200" actId="478"/>
          <ac:spMkLst>
            <pc:docMk/>
            <pc:sldMk cId="1404747877" sldId="262"/>
            <ac:spMk id="44" creationId="{9B36C340-B97D-411B-894B-7508EF2906D6}"/>
          </ac:spMkLst>
        </pc:spChg>
        <pc:spChg chg="add del mod">
          <ac:chgData name="Chaitra Date" userId="e18433f7-e596-4e17-9244-08201009a07d" providerId="ADAL" clId="{9F8E73FB-52DB-4CB1-BB45-64CE7B56689D}" dt="2021-06-15T13:58:43.566" v="7202" actId="478"/>
          <ac:spMkLst>
            <pc:docMk/>
            <pc:sldMk cId="1404747877" sldId="262"/>
            <ac:spMk id="45" creationId="{42C93C6F-0B7A-42B7-8D4E-07587DC748C7}"/>
          </ac:spMkLst>
        </pc:spChg>
        <pc:spChg chg="add mod">
          <ac:chgData name="Chaitra Date" userId="e18433f7-e596-4e17-9244-08201009a07d" providerId="ADAL" clId="{9F8E73FB-52DB-4CB1-BB45-64CE7B56689D}" dt="2021-06-15T13:59:14.903" v="7236" actId="20577"/>
          <ac:spMkLst>
            <pc:docMk/>
            <pc:sldMk cId="1404747877" sldId="262"/>
            <ac:spMk id="46" creationId="{470833AD-81D6-45AF-95F3-9FE86B745FC5}"/>
          </ac:spMkLst>
        </pc:spChg>
        <pc:spChg chg="add mod">
          <ac:chgData name="Chaitra Date" userId="e18433f7-e596-4e17-9244-08201009a07d" providerId="ADAL" clId="{9F8E73FB-52DB-4CB1-BB45-64CE7B56689D}" dt="2021-06-15T13:59:46.163" v="7292" actId="20577"/>
          <ac:spMkLst>
            <pc:docMk/>
            <pc:sldMk cId="1404747877" sldId="262"/>
            <ac:spMk id="47" creationId="{59247DAC-8BE8-4254-91A5-F3CA7A262292}"/>
          </ac:spMkLst>
        </pc:spChg>
        <pc:spChg chg="add mod">
          <ac:chgData name="Chaitra Date" userId="e18433f7-e596-4e17-9244-08201009a07d" providerId="ADAL" clId="{9F8E73FB-52DB-4CB1-BB45-64CE7B56689D}" dt="2021-06-15T14:01:25.605" v="7308" actId="1076"/>
          <ac:spMkLst>
            <pc:docMk/>
            <pc:sldMk cId="1404747877" sldId="262"/>
            <ac:spMk id="54" creationId="{086332CF-722E-40B7-8BB0-3645B5A4F302}"/>
          </ac:spMkLst>
        </pc:spChg>
        <pc:spChg chg="add mod">
          <ac:chgData name="Chaitra Date" userId="e18433f7-e596-4e17-9244-08201009a07d" providerId="ADAL" clId="{9F8E73FB-52DB-4CB1-BB45-64CE7B56689D}" dt="2021-06-15T14:02:24.701" v="7361" actId="207"/>
          <ac:spMkLst>
            <pc:docMk/>
            <pc:sldMk cId="1404747877" sldId="262"/>
            <ac:spMk id="55" creationId="{8147DE72-0F25-4BF1-B959-5B7C3C406542}"/>
          </ac:spMkLst>
        </pc:spChg>
        <pc:spChg chg="add mod">
          <ac:chgData name="Chaitra Date" userId="e18433f7-e596-4e17-9244-08201009a07d" providerId="ADAL" clId="{9F8E73FB-52DB-4CB1-BB45-64CE7B56689D}" dt="2021-06-15T14:02:22.691" v="7360" actId="207"/>
          <ac:spMkLst>
            <pc:docMk/>
            <pc:sldMk cId="1404747877" sldId="262"/>
            <ac:spMk id="56" creationId="{A90230C0-FB7E-4F5B-B933-78FC49F0F642}"/>
          </ac:spMkLst>
        </pc:spChg>
        <pc:spChg chg="add mod">
          <ac:chgData name="Chaitra Date" userId="e18433f7-e596-4e17-9244-08201009a07d" providerId="ADAL" clId="{9F8E73FB-52DB-4CB1-BB45-64CE7B56689D}" dt="2021-06-15T14:02:33.989" v="7363" actId="1076"/>
          <ac:spMkLst>
            <pc:docMk/>
            <pc:sldMk cId="1404747877" sldId="262"/>
            <ac:spMk id="57" creationId="{1C775036-944F-4E46-B380-851947380E88}"/>
          </ac:spMkLst>
        </pc:spChg>
        <pc:spChg chg="add mod">
          <ac:chgData name="Chaitra Date" userId="e18433f7-e596-4e17-9244-08201009a07d" providerId="ADAL" clId="{9F8E73FB-52DB-4CB1-BB45-64CE7B56689D}" dt="2021-06-15T14:02:58.966" v="7404" actId="20577"/>
          <ac:spMkLst>
            <pc:docMk/>
            <pc:sldMk cId="1404747877" sldId="262"/>
            <ac:spMk id="58" creationId="{D41AFDD6-9A02-4BB2-80D9-58C2C63F9A86}"/>
          </ac:spMkLst>
        </pc:spChg>
        <pc:spChg chg="add mod">
          <ac:chgData name="Chaitra Date" userId="e18433f7-e596-4e17-9244-08201009a07d" providerId="ADAL" clId="{9F8E73FB-52DB-4CB1-BB45-64CE7B56689D}" dt="2021-06-15T14:03:32.764" v="7429" actId="20577"/>
          <ac:spMkLst>
            <pc:docMk/>
            <pc:sldMk cId="1404747877" sldId="262"/>
            <ac:spMk id="59" creationId="{11FF8F6A-3519-4B56-AB1B-2D6568852582}"/>
          </ac:spMkLst>
        </pc:spChg>
        <pc:spChg chg="add mod">
          <ac:chgData name="Chaitra Date" userId="e18433f7-e596-4e17-9244-08201009a07d" providerId="ADAL" clId="{9F8E73FB-52DB-4CB1-BB45-64CE7B56689D}" dt="2021-06-15T14:03:50.266" v="7466" actId="20577"/>
          <ac:spMkLst>
            <pc:docMk/>
            <pc:sldMk cId="1404747877" sldId="262"/>
            <ac:spMk id="60" creationId="{FBB1BB47-94B9-44D9-9C23-753900292E50}"/>
          </ac:spMkLst>
        </pc:spChg>
        <pc:spChg chg="add mod">
          <ac:chgData name="Chaitra Date" userId="e18433f7-e596-4e17-9244-08201009a07d" providerId="ADAL" clId="{9F8E73FB-52DB-4CB1-BB45-64CE7B56689D}" dt="2021-06-15T14:09:26.594" v="7693" actId="14100"/>
          <ac:spMkLst>
            <pc:docMk/>
            <pc:sldMk cId="1404747877" sldId="262"/>
            <ac:spMk id="61" creationId="{847A4B8D-0F8C-487D-B47A-11859741EDB6}"/>
          </ac:spMkLst>
        </pc:spChg>
        <pc:spChg chg="add mod">
          <ac:chgData name="Chaitra Date" userId="e18433f7-e596-4e17-9244-08201009a07d" providerId="ADAL" clId="{9F8E73FB-52DB-4CB1-BB45-64CE7B56689D}" dt="2021-06-15T14:10:23.369" v="7720" actId="20577"/>
          <ac:spMkLst>
            <pc:docMk/>
            <pc:sldMk cId="1404747877" sldId="262"/>
            <ac:spMk id="62" creationId="{AA74BD7F-2F57-4CB0-A8D4-E20F4662A15A}"/>
          </ac:spMkLst>
        </pc:spChg>
        <pc:spChg chg="add mod ord">
          <ac:chgData name="Chaitra Date" userId="e18433f7-e596-4e17-9244-08201009a07d" providerId="ADAL" clId="{9F8E73FB-52DB-4CB1-BB45-64CE7B56689D}" dt="2021-06-15T14:07:00.301" v="7618" actId="14100"/>
          <ac:spMkLst>
            <pc:docMk/>
            <pc:sldMk cId="1404747877" sldId="262"/>
            <ac:spMk id="65" creationId="{B8E8C66D-D013-4149-97B9-CD7ACAF3C72A}"/>
          </ac:spMkLst>
        </pc:spChg>
        <pc:spChg chg="add del mod">
          <ac:chgData name="Chaitra Date" userId="e18433f7-e596-4e17-9244-08201009a07d" providerId="ADAL" clId="{9F8E73FB-52DB-4CB1-BB45-64CE7B56689D}" dt="2021-06-15T14:07:31.048" v="7626" actId="478"/>
          <ac:spMkLst>
            <pc:docMk/>
            <pc:sldMk cId="1404747877" sldId="262"/>
            <ac:spMk id="68" creationId="{CF7B4C6A-6BB3-4520-991B-32B2AC1D5C23}"/>
          </ac:spMkLst>
        </pc:spChg>
        <pc:spChg chg="add mod">
          <ac:chgData name="Chaitra Date" userId="e18433f7-e596-4e17-9244-08201009a07d" providerId="ADAL" clId="{9F8E73FB-52DB-4CB1-BB45-64CE7B56689D}" dt="2021-06-15T14:10:30.770" v="7740" actId="1036"/>
          <ac:spMkLst>
            <pc:docMk/>
            <pc:sldMk cId="1404747877" sldId="262"/>
            <ac:spMk id="69" creationId="{3DFAF656-6212-4CF2-9CA3-0C6A78EE268F}"/>
          </ac:spMkLst>
        </pc:spChg>
        <pc:spChg chg="add mod">
          <ac:chgData name="Chaitra Date" userId="e18433f7-e596-4e17-9244-08201009a07d" providerId="ADAL" clId="{9F8E73FB-52DB-4CB1-BB45-64CE7B56689D}" dt="2021-06-15T14:10:41.581" v="7762" actId="14100"/>
          <ac:spMkLst>
            <pc:docMk/>
            <pc:sldMk cId="1404747877" sldId="262"/>
            <ac:spMk id="70" creationId="{FDA4C376-D132-456C-BA8D-A0DE5F1B60A9}"/>
          </ac:spMkLst>
        </pc:spChg>
        <pc:spChg chg="add mod">
          <ac:chgData name="Chaitra Date" userId="e18433f7-e596-4e17-9244-08201009a07d" providerId="ADAL" clId="{9F8E73FB-52DB-4CB1-BB45-64CE7B56689D}" dt="2021-06-15T14:10:46.044" v="7763" actId="1076"/>
          <ac:spMkLst>
            <pc:docMk/>
            <pc:sldMk cId="1404747877" sldId="262"/>
            <ac:spMk id="73" creationId="{9A16A2AC-A42D-457A-BD55-E84893B2DAE5}"/>
          </ac:spMkLst>
        </pc:spChg>
        <pc:grpChg chg="add del mod">
          <ac:chgData name="Chaitra Date" userId="e18433f7-e596-4e17-9244-08201009a07d" providerId="ADAL" clId="{9F8E73FB-52DB-4CB1-BB45-64CE7B56689D}" dt="2021-06-15T13:45:59.771" v="6868" actId="478"/>
          <ac:grpSpMkLst>
            <pc:docMk/>
            <pc:sldMk cId="1404747877" sldId="262"/>
            <ac:grpSpMk id="5" creationId="{2D3D849A-A406-4807-A11B-1D7493A6794D}"/>
          </ac:grpSpMkLst>
        </pc:grpChg>
        <pc:picChg chg="del">
          <ac:chgData name="Chaitra Date" userId="e18433f7-e596-4e17-9244-08201009a07d" providerId="ADAL" clId="{9F8E73FB-52DB-4CB1-BB45-64CE7B56689D}" dt="2021-06-15T13:45:55.630" v="6867" actId="478"/>
          <ac:picMkLst>
            <pc:docMk/>
            <pc:sldMk cId="1404747877" sldId="262"/>
            <ac:picMk id="7" creationId="{52D47AF9-EE3D-46AF-A674-481943E3A869}"/>
          </ac:picMkLst>
        </pc:picChg>
        <pc:picChg chg="del">
          <ac:chgData name="Chaitra Date" userId="e18433f7-e596-4e17-9244-08201009a07d" providerId="ADAL" clId="{9F8E73FB-52DB-4CB1-BB45-64CE7B56689D}" dt="2021-06-15T13:45:53.957" v="6866" actId="478"/>
          <ac:picMkLst>
            <pc:docMk/>
            <pc:sldMk cId="1404747877" sldId="262"/>
            <ac:picMk id="10" creationId="{6175630F-EB34-4AB8-9148-8C1AB38A366C}"/>
          </ac:picMkLst>
        </pc:picChg>
        <pc:picChg chg="add mod">
          <ac:chgData name="Chaitra Date" userId="e18433f7-e596-4e17-9244-08201009a07d" providerId="ADAL" clId="{9F8E73FB-52DB-4CB1-BB45-64CE7B56689D}" dt="2021-06-15T13:54:53.916" v="7030" actId="1076"/>
          <ac:picMkLst>
            <pc:docMk/>
            <pc:sldMk cId="1404747877" sldId="262"/>
            <ac:picMk id="15" creationId="{0815EF1E-6F48-4066-9632-864A8E7F33CB}"/>
          </ac:picMkLst>
        </pc:picChg>
        <pc:picChg chg="add mod">
          <ac:chgData name="Chaitra Date" userId="e18433f7-e596-4e17-9244-08201009a07d" providerId="ADAL" clId="{9F8E73FB-52DB-4CB1-BB45-64CE7B56689D}" dt="2021-06-15T13:54:53.916" v="7030" actId="1076"/>
          <ac:picMkLst>
            <pc:docMk/>
            <pc:sldMk cId="1404747877" sldId="262"/>
            <ac:picMk id="17" creationId="{01397FB6-3533-4BA1-BE62-DDE5A5957D1C}"/>
          </ac:picMkLst>
        </pc:picChg>
        <pc:picChg chg="add mod">
          <ac:chgData name="Chaitra Date" userId="e18433f7-e596-4e17-9244-08201009a07d" providerId="ADAL" clId="{9F8E73FB-52DB-4CB1-BB45-64CE7B56689D}" dt="2021-06-15T13:54:53.916" v="7030" actId="1076"/>
          <ac:picMkLst>
            <pc:docMk/>
            <pc:sldMk cId="1404747877" sldId="262"/>
            <ac:picMk id="19" creationId="{F73A50FF-C44B-424D-97D0-3BEEB136561B}"/>
          </ac:picMkLst>
        </pc:picChg>
        <pc:picChg chg="add del mod ord">
          <ac:chgData name="Chaitra Date" userId="e18433f7-e596-4e17-9244-08201009a07d" providerId="ADAL" clId="{9F8E73FB-52DB-4CB1-BB45-64CE7B56689D}" dt="2021-06-15T13:53:29.232" v="7013" actId="478"/>
          <ac:picMkLst>
            <pc:docMk/>
            <pc:sldMk cId="1404747877" sldId="262"/>
            <ac:picMk id="21" creationId="{2C29BDF6-5CE3-42E8-9B89-F8162848FFA7}"/>
          </ac:picMkLst>
        </pc:picChg>
        <pc:picChg chg="add del">
          <ac:chgData name="Chaitra Date" userId="e18433f7-e596-4e17-9244-08201009a07d" providerId="ADAL" clId="{9F8E73FB-52DB-4CB1-BB45-64CE7B56689D}" dt="2021-06-15T13:57:23.533" v="7167"/>
          <ac:picMkLst>
            <pc:docMk/>
            <pc:sldMk cId="1404747877" sldId="262"/>
            <ac:picMk id="33" creationId="{06425301-943C-4A1A-A3D2-CAD393DB631A}"/>
          </ac:picMkLst>
        </pc:picChg>
        <pc:picChg chg="add del">
          <ac:chgData name="Chaitra Date" userId="e18433f7-e596-4e17-9244-08201009a07d" providerId="ADAL" clId="{9F8E73FB-52DB-4CB1-BB45-64CE7B56689D}" dt="2021-06-15T13:57:23.533" v="7167"/>
          <ac:picMkLst>
            <pc:docMk/>
            <pc:sldMk cId="1404747877" sldId="262"/>
            <ac:picMk id="34" creationId="{B5D05C5B-4BFE-4FA0-A94C-9C356B823922}"/>
          </ac:picMkLst>
        </pc:picChg>
        <pc:picChg chg="add del mod">
          <ac:chgData name="Chaitra Date" userId="e18433f7-e596-4e17-9244-08201009a07d" providerId="ADAL" clId="{9F8E73FB-52DB-4CB1-BB45-64CE7B56689D}" dt="2021-06-15T13:58:39.367" v="7199" actId="478"/>
          <ac:picMkLst>
            <pc:docMk/>
            <pc:sldMk cId="1404747877" sldId="262"/>
            <ac:picMk id="40" creationId="{6F71D9E7-4496-4E40-A62C-8D54326F3815}"/>
          </ac:picMkLst>
        </pc:picChg>
        <pc:picChg chg="add del mod">
          <ac:chgData name="Chaitra Date" userId="e18433f7-e596-4e17-9244-08201009a07d" providerId="ADAL" clId="{9F8E73FB-52DB-4CB1-BB45-64CE7B56689D}" dt="2021-06-15T13:58:42.380" v="7201" actId="478"/>
          <ac:picMkLst>
            <pc:docMk/>
            <pc:sldMk cId="1404747877" sldId="262"/>
            <ac:picMk id="41" creationId="{66452295-12B6-4EF8-9F39-EEC38ECC64A1}"/>
          </ac:picMkLst>
        </pc:picChg>
        <pc:picChg chg="add del mod">
          <ac:chgData name="Chaitra Date" userId="e18433f7-e596-4e17-9244-08201009a07d" providerId="ADAL" clId="{9F8E73FB-52DB-4CB1-BB45-64CE7B56689D}" dt="2021-06-15T13:58:37.822" v="7198" actId="478"/>
          <ac:picMkLst>
            <pc:docMk/>
            <pc:sldMk cId="1404747877" sldId="262"/>
            <ac:picMk id="42" creationId="{B2EF471C-720C-4903-9CAD-E0DCF09BA21F}"/>
          </ac:picMkLst>
        </pc:picChg>
        <pc:picChg chg="add mod">
          <ac:chgData name="Chaitra Date" userId="e18433f7-e596-4e17-9244-08201009a07d" providerId="ADAL" clId="{9F8E73FB-52DB-4CB1-BB45-64CE7B56689D}" dt="2021-06-15T14:01:05.126" v="7304" actId="207"/>
          <ac:picMkLst>
            <pc:docMk/>
            <pc:sldMk cId="1404747877" sldId="262"/>
            <ac:picMk id="49" creationId="{E63A4357-38D5-4536-AFC4-C8055D5777B3}"/>
          </ac:picMkLst>
        </pc:picChg>
        <pc:picChg chg="add mod">
          <ac:chgData name="Chaitra Date" userId="e18433f7-e596-4e17-9244-08201009a07d" providerId="ADAL" clId="{9F8E73FB-52DB-4CB1-BB45-64CE7B56689D}" dt="2021-06-15T14:01:07.666" v="7305" actId="27349"/>
          <ac:picMkLst>
            <pc:docMk/>
            <pc:sldMk cId="1404747877" sldId="262"/>
            <ac:picMk id="51" creationId="{F2CAFE0D-D665-4FE5-A825-A1B0A5D28517}"/>
          </ac:picMkLst>
        </pc:picChg>
        <pc:picChg chg="add mod">
          <ac:chgData name="Chaitra Date" userId="e18433f7-e596-4e17-9244-08201009a07d" providerId="ADAL" clId="{9F8E73FB-52DB-4CB1-BB45-64CE7B56689D}" dt="2021-06-15T14:01:12.858" v="7306" actId="27349"/>
          <ac:picMkLst>
            <pc:docMk/>
            <pc:sldMk cId="1404747877" sldId="262"/>
            <ac:picMk id="53" creationId="{BE1E9617-178C-4605-89E3-3FF7CFC8DE04}"/>
          </ac:picMkLst>
        </pc:picChg>
        <pc:picChg chg="add del mod ord">
          <ac:chgData name="Chaitra Date" userId="e18433f7-e596-4e17-9244-08201009a07d" providerId="ADAL" clId="{9F8E73FB-52DB-4CB1-BB45-64CE7B56689D}" dt="2021-06-15T14:06:53.094" v="7616" actId="478"/>
          <ac:picMkLst>
            <pc:docMk/>
            <pc:sldMk cId="1404747877" sldId="262"/>
            <ac:picMk id="64" creationId="{6EDD05D4-CD76-4B12-84B5-EEEB7342A317}"/>
          </ac:picMkLst>
        </pc:picChg>
        <pc:picChg chg="add mod">
          <ac:chgData name="Chaitra Date" userId="e18433f7-e596-4e17-9244-08201009a07d" providerId="ADAL" clId="{9F8E73FB-52DB-4CB1-BB45-64CE7B56689D}" dt="2021-06-15T14:07:09.397" v="7619" actId="207"/>
          <ac:picMkLst>
            <pc:docMk/>
            <pc:sldMk cId="1404747877" sldId="262"/>
            <ac:picMk id="67" creationId="{1A75B570-0472-484F-9328-EF7DFC6EC31A}"/>
          </ac:picMkLst>
        </pc:picChg>
        <pc:picChg chg="add mod">
          <ac:chgData name="Chaitra Date" userId="e18433f7-e596-4e17-9244-08201009a07d" providerId="ADAL" clId="{9F8E73FB-52DB-4CB1-BB45-64CE7B56689D}" dt="2021-06-15T14:10:38.450" v="7761" actId="1036"/>
          <ac:picMkLst>
            <pc:docMk/>
            <pc:sldMk cId="1404747877" sldId="262"/>
            <ac:picMk id="72" creationId="{83D9F7D4-25B1-46F1-BA0D-A24E4D2C1121}"/>
          </ac:picMkLst>
        </pc:picChg>
      </pc:sldChg>
      <pc:sldChg chg="addSp delSp modSp add mod setBg">
        <pc:chgData name="Chaitra Date" userId="e18433f7-e596-4e17-9244-08201009a07d" providerId="ADAL" clId="{9F8E73FB-52DB-4CB1-BB45-64CE7B56689D}" dt="2021-06-16T11:22:34.459" v="12607"/>
        <pc:sldMkLst>
          <pc:docMk/>
          <pc:sldMk cId="3711146973" sldId="263"/>
        </pc:sldMkLst>
        <pc:spChg chg="mod">
          <ac:chgData name="Chaitra Date" userId="e18433f7-e596-4e17-9244-08201009a07d" providerId="ADAL" clId="{9F8E73FB-52DB-4CB1-BB45-64CE7B56689D}" dt="2021-06-16T11:09:43.066" v="12495" actId="26606"/>
          <ac:spMkLst>
            <pc:docMk/>
            <pc:sldMk cId="3711146973" sldId="263"/>
            <ac:spMk id="2" creationId="{2FB015D9-D4BC-42DB-8F29-EAEEB96107B1}"/>
          </ac:spMkLst>
        </pc:spChg>
        <pc:spChg chg="add del mod">
          <ac:chgData name="Chaitra Date" userId="e18433f7-e596-4e17-9244-08201009a07d" providerId="ADAL" clId="{9F8E73FB-52DB-4CB1-BB45-64CE7B56689D}" dt="2021-06-16T09:56:54.222" v="12465" actId="26606"/>
          <ac:spMkLst>
            <pc:docMk/>
            <pc:sldMk cId="3711146973" sldId="263"/>
            <ac:spMk id="3" creationId="{3F9EB692-1C6D-41B8-96B1-F642510EDC0B}"/>
          </ac:spMkLst>
        </pc:spChg>
        <pc:spChg chg="add del mod">
          <ac:chgData name="Chaitra Date" userId="e18433f7-e596-4e17-9244-08201009a07d" providerId="ADAL" clId="{9F8E73FB-52DB-4CB1-BB45-64CE7B56689D}" dt="2021-06-16T11:20:14.299" v="12506"/>
          <ac:spMkLst>
            <pc:docMk/>
            <pc:sldMk cId="3711146973" sldId="263"/>
            <ac:spMk id="4" creationId="{78B79423-B253-40EC-B941-E8B88FFD73CB}"/>
          </ac:spMkLst>
        </pc:spChg>
        <pc:spChg chg="add del">
          <ac:chgData name="Chaitra Date" userId="e18433f7-e596-4e17-9244-08201009a07d" providerId="ADAL" clId="{9F8E73FB-52DB-4CB1-BB45-64CE7B56689D}" dt="2021-06-16T11:09:43.066" v="12495" actId="26606"/>
          <ac:spMkLst>
            <pc:docMk/>
            <pc:sldMk cId="3711146973" sldId="263"/>
            <ac:spMk id="6" creationId="{2B566528-1B12-4246-9431-5C2D7D081168}"/>
          </ac:spMkLst>
        </pc:spChg>
        <pc:spChg chg="add del">
          <ac:chgData name="Chaitra Date" userId="e18433f7-e596-4e17-9244-08201009a07d" providerId="ADAL" clId="{9F8E73FB-52DB-4CB1-BB45-64CE7B56689D}" dt="2021-06-16T11:09:43.066" v="12495" actId="26606"/>
          <ac:spMkLst>
            <pc:docMk/>
            <pc:sldMk cId="3711146973" sldId="263"/>
            <ac:spMk id="7" creationId="{2E80C965-DB6D-4F81-9E9E-B027384D0BD6}"/>
          </ac:spMkLst>
        </pc:spChg>
        <pc:spChg chg="add del">
          <ac:chgData name="Chaitra Date" userId="e18433f7-e596-4e17-9244-08201009a07d" providerId="ADAL" clId="{9F8E73FB-52DB-4CB1-BB45-64CE7B56689D}" dt="2021-06-16T11:09:43.066" v="12495" actId="26606"/>
          <ac:spMkLst>
            <pc:docMk/>
            <pc:sldMk cId="3711146973" sldId="263"/>
            <ac:spMk id="8" creationId="{A580F890-B085-4E95-96AA-55AEBEC5CE6E}"/>
          </ac:spMkLst>
        </pc:spChg>
        <pc:spChg chg="add del">
          <ac:chgData name="Chaitra Date" userId="e18433f7-e596-4e17-9244-08201009a07d" providerId="ADAL" clId="{9F8E73FB-52DB-4CB1-BB45-64CE7B56689D}" dt="2021-06-16T09:56:07.199" v="12459" actId="26606"/>
          <ac:spMkLst>
            <pc:docMk/>
            <pc:sldMk cId="3711146973" sldId="263"/>
            <ac:spMk id="9" creationId="{2B566528-1B12-4246-9431-5C2D7D081168}"/>
          </ac:spMkLst>
        </pc:spChg>
        <pc:spChg chg="add del">
          <ac:chgData name="Chaitra Date" userId="e18433f7-e596-4e17-9244-08201009a07d" providerId="ADAL" clId="{9F8E73FB-52DB-4CB1-BB45-64CE7B56689D}" dt="2021-06-16T11:09:43.066" v="12495" actId="26606"/>
          <ac:spMkLst>
            <pc:docMk/>
            <pc:sldMk cId="3711146973" sldId="263"/>
            <ac:spMk id="10" creationId="{D3F51FEB-38FB-4F6C-9F7B-2F2AFAB65463}"/>
          </ac:spMkLst>
        </pc:spChg>
        <pc:spChg chg="add del">
          <ac:chgData name="Chaitra Date" userId="e18433f7-e596-4e17-9244-08201009a07d" providerId="ADAL" clId="{9F8E73FB-52DB-4CB1-BB45-64CE7B56689D}" dt="2021-06-16T09:56:07.199" v="12459" actId="26606"/>
          <ac:spMkLst>
            <pc:docMk/>
            <pc:sldMk cId="3711146973" sldId="263"/>
            <ac:spMk id="11" creationId="{2E80C965-DB6D-4F81-9E9E-B027384D0BD6}"/>
          </ac:spMkLst>
        </pc:spChg>
        <pc:spChg chg="add del">
          <ac:chgData name="Chaitra Date" userId="e18433f7-e596-4e17-9244-08201009a07d" providerId="ADAL" clId="{9F8E73FB-52DB-4CB1-BB45-64CE7B56689D}" dt="2021-06-16T11:09:43.066" v="12495" actId="26606"/>
          <ac:spMkLst>
            <pc:docMk/>
            <pc:sldMk cId="3711146973" sldId="263"/>
            <ac:spMk id="12" creationId="{1E547BA6-BAE0-43BB-A7CA-60F69CE252F0}"/>
          </ac:spMkLst>
        </pc:spChg>
        <pc:spChg chg="add del">
          <ac:chgData name="Chaitra Date" userId="e18433f7-e596-4e17-9244-08201009a07d" providerId="ADAL" clId="{9F8E73FB-52DB-4CB1-BB45-64CE7B56689D}" dt="2021-06-16T09:56:07.199" v="12459" actId="26606"/>
          <ac:spMkLst>
            <pc:docMk/>
            <pc:sldMk cId="3711146973" sldId="263"/>
            <ac:spMk id="13" creationId="{A580F890-B085-4E95-96AA-55AEBEC5CE6E}"/>
          </ac:spMkLst>
        </pc:spChg>
        <pc:spChg chg="add del">
          <ac:chgData name="Chaitra Date" userId="e18433f7-e596-4e17-9244-08201009a07d" providerId="ADAL" clId="{9F8E73FB-52DB-4CB1-BB45-64CE7B56689D}" dt="2021-06-16T09:56:07.199" v="12459" actId="26606"/>
          <ac:spMkLst>
            <pc:docMk/>
            <pc:sldMk cId="3711146973" sldId="263"/>
            <ac:spMk id="15" creationId="{D3F51FEB-38FB-4F6C-9F7B-2F2AFAB65463}"/>
          </ac:spMkLst>
        </pc:spChg>
        <pc:spChg chg="add mod">
          <ac:chgData name="Chaitra Date" userId="e18433f7-e596-4e17-9244-08201009a07d" providerId="ADAL" clId="{9F8E73FB-52DB-4CB1-BB45-64CE7B56689D}" dt="2021-06-16T11:21:11.899" v="12549" actId="1076"/>
          <ac:spMkLst>
            <pc:docMk/>
            <pc:sldMk cId="3711146973" sldId="263"/>
            <ac:spMk id="16" creationId="{4D01D035-009D-49F9-BC86-C59A28EAAF26}"/>
          </ac:spMkLst>
        </pc:spChg>
        <pc:spChg chg="add del">
          <ac:chgData name="Chaitra Date" userId="e18433f7-e596-4e17-9244-08201009a07d" providerId="ADAL" clId="{9F8E73FB-52DB-4CB1-BB45-64CE7B56689D}" dt="2021-06-16T09:56:07.199" v="12459" actId="26606"/>
          <ac:spMkLst>
            <pc:docMk/>
            <pc:sldMk cId="3711146973" sldId="263"/>
            <ac:spMk id="17" creationId="{1E547BA6-BAE0-43BB-A7CA-60F69CE252F0}"/>
          </ac:spMkLst>
        </pc:spChg>
        <pc:spChg chg="add">
          <ac:chgData name="Chaitra Date" userId="e18433f7-e596-4e17-9244-08201009a07d" providerId="ADAL" clId="{9F8E73FB-52DB-4CB1-BB45-64CE7B56689D}" dt="2021-06-16T11:09:43.066" v="12495" actId="26606"/>
          <ac:spMkLst>
            <pc:docMk/>
            <pc:sldMk cId="3711146973" sldId="263"/>
            <ac:spMk id="19" creationId="{955A2079-FA98-4876-80F0-72364A7D2EA4}"/>
          </ac:spMkLst>
        </pc:spChg>
        <pc:spChg chg="add mod">
          <ac:chgData name="Chaitra Date" userId="e18433f7-e596-4e17-9244-08201009a07d" providerId="ADAL" clId="{9F8E73FB-52DB-4CB1-BB45-64CE7B56689D}" dt="2021-06-16T11:21:51.715" v="12605" actId="1076"/>
          <ac:spMkLst>
            <pc:docMk/>
            <pc:sldMk cId="3711146973" sldId="263"/>
            <ac:spMk id="20" creationId="{B0D59EFA-DDBA-4B57-8A6E-C55C5CE67EF3}"/>
          </ac:spMkLst>
        </pc:spChg>
        <pc:graphicFrameChg chg="add del mod">
          <ac:chgData name="Chaitra Date" userId="e18433f7-e596-4e17-9244-08201009a07d" providerId="ADAL" clId="{9F8E73FB-52DB-4CB1-BB45-64CE7B56689D}" dt="2021-06-16T09:56:07.199" v="12459" actId="26606"/>
          <ac:graphicFrameMkLst>
            <pc:docMk/>
            <pc:sldMk cId="3711146973" sldId="263"/>
            <ac:graphicFrameMk id="5" creationId="{D8D29823-CCAD-4E3A-A540-9C08AF157543}"/>
          </ac:graphicFrameMkLst>
        </pc:graphicFrameChg>
        <pc:graphicFrameChg chg="add mod modGraphic">
          <ac:chgData name="Chaitra Date" userId="e18433f7-e596-4e17-9244-08201009a07d" providerId="ADAL" clId="{9F8E73FB-52DB-4CB1-BB45-64CE7B56689D}" dt="2021-06-16T11:22:34.459" v="12607"/>
          <ac:graphicFrameMkLst>
            <pc:docMk/>
            <pc:sldMk cId="3711146973" sldId="263"/>
            <ac:graphicFrameMk id="14" creationId="{B052D84C-B117-431D-9A55-DAC0ADE79FC7}"/>
          </ac:graphicFrameMkLst>
        </pc:graphicFrameChg>
      </pc:sldChg>
      <pc:sldChg chg="addSp delSp modSp add del mod setBg setClrOvrMap">
        <pc:chgData name="Chaitra Date" userId="e18433f7-e596-4e17-9244-08201009a07d" providerId="ADAL" clId="{9F8E73FB-52DB-4CB1-BB45-64CE7B56689D}" dt="2021-06-16T09:08:50.105" v="10873" actId="2696"/>
        <pc:sldMkLst>
          <pc:docMk/>
          <pc:sldMk cId="2568865308" sldId="264"/>
        </pc:sldMkLst>
        <pc:spChg chg="mod">
          <ac:chgData name="Chaitra Date" userId="e18433f7-e596-4e17-9244-08201009a07d" providerId="ADAL" clId="{9F8E73FB-52DB-4CB1-BB45-64CE7B56689D}" dt="2021-06-15T15:57:45.411" v="9195" actId="113"/>
          <ac:spMkLst>
            <pc:docMk/>
            <pc:sldMk cId="2568865308" sldId="264"/>
            <ac:spMk id="2" creationId="{841AA061-4F9D-4953-8202-A7C7D9E6878A}"/>
          </ac:spMkLst>
        </pc:spChg>
        <pc:spChg chg="del">
          <ac:chgData name="Chaitra Date" userId="e18433f7-e596-4e17-9244-08201009a07d" providerId="ADAL" clId="{9F8E73FB-52DB-4CB1-BB45-64CE7B56689D}" dt="2021-06-15T11:01:55.912" v="1685" actId="478"/>
          <ac:spMkLst>
            <pc:docMk/>
            <pc:sldMk cId="2568865308" sldId="264"/>
            <ac:spMk id="3" creationId="{AA73C8C6-3B5B-4E3F-A659-0BDE092F7468}"/>
          </ac:spMkLst>
        </pc:spChg>
        <pc:spChg chg="add del mod">
          <ac:chgData name="Chaitra Date" userId="e18433f7-e596-4e17-9244-08201009a07d" providerId="ADAL" clId="{9F8E73FB-52DB-4CB1-BB45-64CE7B56689D}" dt="2021-06-15T13:07:28.527" v="3402" actId="478"/>
          <ac:spMkLst>
            <pc:docMk/>
            <pc:sldMk cId="2568865308" sldId="264"/>
            <ac:spMk id="5" creationId="{A4AEFB46-3B1D-414B-B8CC-CB0B8F250938}"/>
          </ac:spMkLst>
        </pc:spChg>
        <pc:spChg chg="add mod">
          <ac:chgData name="Chaitra Date" userId="e18433f7-e596-4e17-9244-08201009a07d" providerId="ADAL" clId="{9F8E73FB-52DB-4CB1-BB45-64CE7B56689D}" dt="2021-06-15T15:29:04.419" v="8055" actId="14100"/>
          <ac:spMkLst>
            <pc:docMk/>
            <pc:sldMk cId="2568865308" sldId="264"/>
            <ac:spMk id="6" creationId="{468B027F-F206-46E2-98D8-97F9403D9213}"/>
          </ac:spMkLst>
        </pc:spChg>
        <pc:spChg chg="add del mod">
          <ac:chgData name="Chaitra Date" userId="e18433f7-e596-4e17-9244-08201009a07d" providerId="ADAL" clId="{9F8E73FB-52DB-4CB1-BB45-64CE7B56689D}" dt="2021-06-15T13:07:38.614" v="3403" actId="478"/>
          <ac:spMkLst>
            <pc:docMk/>
            <pc:sldMk cId="2568865308" sldId="264"/>
            <ac:spMk id="8" creationId="{6D4D431D-3346-466C-9FCD-5A95F9D4CC63}"/>
          </ac:spMkLst>
        </pc:spChg>
        <pc:spChg chg="add mod">
          <ac:chgData name="Chaitra Date" userId="e18433f7-e596-4e17-9244-08201009a07d" providerId="ADAL" clId="{9F8E73FB-52DB-4CB1-BB45-64CE7B56689D}" dt="2021-06-15T15:29:47.212" v="8060" actId="20577"/>
          <ac:spMkLst>
            <pc:docMk/>
            <pc:sldMk cId="2568865308" sldId="264"/>
            <ac:spMk id="8" creationId="{F8C474A3-8102-4629-A1B1-BDF7E82C8C15}"/>
          </ac:spMkLst>
        </pc:spChg>
        <pc:spChg chg="add mod">
          <ac:chgData name="Chaitra Date" userId="e18433f7-e596-4e17-9244-08201009a07d" providerId="ADAL" clId="{9F8E73FB-52DB-4CB1-BB45-64CE7B56689D}" dt="2021-06-15T15:29:10.923" v="8058" actId="14100"/>
          <ac:spMkLst>
            <pc:docMk/>
            <pc:sldMk cId="2568865308" sldId="264"/>
            <ac:spMk id="9" creationId="{B91BA617-906E-419A-944D-3E43F9B59077}"/>
          </ac:spMkLst>
        </pc:spChg>
        <pc:spChg chg="add del">
          <ac:chgData name="Chaitra Date" userId="e18433f7-e596-4e17-9244-08201009a07d" providerId="ADAL" clId="{9F8E73FB-52DB-4CB1-BB45-64CE7B56689D}" dt="2021-06-15T12:43:53.646" v="3035" actId="26606"/>
          <ac:spMkLst>
            <pc:docMk/>
            <pc:sldMk cId="2568865308" sldId="264"/>
            <ac:spMk id="10" creationId="{AD21898E-86C0-4C8A-A76C-DF33E844C87A}"/>
          </ac:spMkLst>
        </pc:spChg>
        <pc:spChg chg="add del">
          <ac:chgData name="Chaitra Date" userId="e18433f7-e596-4e17-9244-08201009a07d" providerId="ADAL" clId="{9F8E73FB-52DB-4CB1-BB45-64CE7B56689D}" dt="2021-06-15T12:43:53.646" v="3035" actId="26606"/>
          <ac:spMkLst>
            <pc:docMk/>
            <pc:sldMk cId="2568865308" sldId="264"/>
            <ac:spMk id="12" creationId="{5C8F04BD-D093-45D0-B54C-50FDB308B4EE}"/>
          </ac:spMkLst>
        </pc:spChg>
        <pc:spChg chg="add mod">
          <ac:chgData name="Chaitra Date" userId="e18433f7-e596-4e17-9244-08201009a07d" providerId="ADAL" clId="{9F8E73FB-52DB-4CB1-BB45-64CE7B56689D}" dt="2021-06-15T15:29:09.203" v="8057" actId="14100"/>
          <ac:spMkLst>
            <pc:docMk/>
            <pc:sldMk cId="2568865308" sldId="264"/>
            <ac:spMk id="13" creationId="{149388F0-4F0F-4BC7-B408-E74F750628AD}"/>
          </ac:spMkLst>
        </pc:spChg>
        <pc:spChg chg="add">
          <ac:chgData name="Chaitra Date" userId="e18433f7-e596-4e17-9244-08201009a07d" providerId="ADAL" clId="{9F8E73FB-52DB-4CB1-BB45-64CE7B56689D}" dt="2021-06-15T12:43:53.646" v="3035" actId="26606"/>
          <ac:spMkLst>
            <pc:docMk/>
            <pc:sldMk cId="2568865308" sldId="264"/>
            <ac:spMk id="17" creationId="{7CB4857B-ED7C-444D-9F04-2F885114A1C2}"/>
          </ac:spMkLst>
        </pc:spChg>
        <pc:spChg chg="add">
          <ac:chgData name="Chaitra Date" userId="e18433f7-e596-4e17-9244-08201009a07d" providerId="ADAL" clId="{9F8E73FB-52DB-4CB1-BB45-64CE7B56689D}" dt="2021-06-15T12:43:53.646" v="3035" actId="26606"/>
          <ac:spMkLst>
            <pc:docMk/>
            <pc:sldMk cId="2568865308" sldId="264"/>
            <ac:spMk id="19" creationId="{D18046FB-44EA-4FD8-A585-EA09A319B2D0}"/>
          </ac:spMkLst>
        </pc:spChg>
        <pc:spChg chg="add">
          <ac:chgData name="Chaitra Date" userId="e18433f7-e596-4e17-9244-08201009a07d" providerId="ADAL" clId="{9F8E73FB-52DB-4CB1-BB45-64CE7B56689D}" dt="2021-06-15T12:43:53.646" v="3035" actId="26606"/>
          <ac:spMkLst>
            <pc:docMk/>
            <pc:sldMk cId="2568865308" sldId="264"/>
            <ac:spMk id="21" creationId="{479F5F2B-8B58-4140-AE6A-51F6C67B18D9}"/>
          </ac:spMkLst>
        </pc:spChg>
        <pc:picChg chg="add del">
          <ac:chgData name="Chaitra Date" userId="e18433f7-e596-4e17-9244-08201009a07d" providerId="ADAL" clId="{9F8E73FB-52DB-4CB1-BB45-64CE7B56689D}" dt="2021-06-16T08:59:17.709" v="10764" actId="478"/>
          <ac:picMkLst>
            <pc:docMk/>
            <pc:sldMk cId="2568865308" sldId="264"/>
            <ac:picMk id="11" creationId="{A4A41606-8A4F-4A15-896B-2EF2856A2B20}"/>
          </ac:picMkLst>
        </pc:picChg>
        <pc:picChg chg="add mod">
          <ac:chgData name="Chaitra Date" userId="e18433f7-e596-4e17-9244-08201009a07d" providerId="ADAL" clId="{9F8E73FB-52DB-4CB1-BB45-64CE7B56689D}" dt="2021-06-16T08:59:18.449" v="10765" actId="1076"/>
          <ac:picMkLst>
            <pc:docMk/>
            <pc:sldMk cId="2568865308" sldId="264"/>
            <ac:picMk id="1026" creationId="{6319D760-0356-4C5B-82CC-38340F7917A1}"/>
          </ac:picMkLst>
        </pc:picChg>
      </pc:sldChg>
      <pc:sldChg chg="addSp delSp modSp add mod setBg setClrOvrMap">
        <pc:chgData name="Chaitra Date" userId="e18433f7-e596-4e17-9244-08201009a07d" providerId="ADAL" clId="{9F8E73FB-52DB-4CB1-BB45-64CE7B56689D}" dt="2021-06-15T13:01:07.306" v="3153" actId="1076"/>
        <pc:sldMkLst>
          <pc:docMk/>
          <pc:sldMk cId="1316267016" sldId="265"/>
        </pc:sldMkLst>
        <pc:spChg chg="mod">
          <ac:chgData name="Chaitra Date" userId="e18433f7-e596-4e17-9244-08201009a07d" providerId="ADAL" clId="{9F8E73FB-52DB-4CB1-BB45-64CE7B56689D}" dt="2021-06-15T12:45:11.718" v="3061" actId="20577"/>
          <ac:spMkLst>
            <pc:docMk/>
            <pc:sldMk cId="1316267016" sldId="265"/>
            <ac:spMk id="2" creationId="{D2ECD448-9616-479B-BC94-5D1B610277F2}"/>
          </ac:spMkLst>
        </pc:spChg>
        <pc:spChg chg="mod ord">
          <ac:chgData name="Chaitra Date" userId="e18433f7-e596-4e17-9244-08201009a07d" providerId="ADAL" clId="{9F8E73FB-52DB-4CB1-BB45-64CE7B56689D}" dt="2021-06-15T13:00:49.733" v="3150" actId="20577"/>
          <ac:spMkLst>
            <pc:docMk/>
            <pc:sldMk cId="1316267016" sldId="265"/>
            <ac:spMk id="3" creationId="{C3FB8440-0FFF-4F62-9B04-9F0E9D504472}"/>
          </ac:spMkLst>
        </pc:spChg>
        <pc:spChg chg="add mod">
          <ac:chgData name="Chaitra Date" userId="e18433f7-e596-4e17-9244-08201009a07d" providerId="ADAL" clId="{9F8E73FB-52DB-4CB1-BB45-64CE7B56689D}" dt="2021-06-15T13:01:07.306" v="3153" actId="1076"/>
          <ac:spMkLst>
            <pc:docMk/>
            <pc:sldMk cId="1316267016" sldId="265"/>
            <ac:spMk id="6" creationId="{EF8FCC19-7EDD-44C3-96E2-4141AB3E4381}"/>
          </ac:spMkLst>
        </pc:spChg>
        <pc:spChg chg="add del">
          <ac:chgData name="Chaitra Date" userId="e18433f7-e596-4e17-9244-08201009a07d" providerId="ADAL" clId="{9F8E73FB-52DB-4CB1-BB45-64CE7B56689D}" dt="2021-06-15T11:10:52.202" v="1751" actId="26606"/>
          <ac:spMkLst>
            <pc:docMk/>
            <pc:sldMk cId="1316267016" sldId="265"/>
            <ac:spMk id="9" creationId="{EE1FC7B4-E4A7-4452-B413-1A623E3A7230}"/>
          </ac:spMkLst>
        </pc:spChg>
        <pc:spChg chg="add del">
          <ac:chgData name="Chaitra Date" userId="e18433f7-e596-4e17-9244-08201009a07d" providerId="ADAL" clId="{9F8E73FB-52DB-4CB1-BB45-64CE7B56689D}" dt="2021-06-15T11:10:52.202" v="1751" actId="26606"/>
          <ac:spMkLst>
            <pc:docMk/>
            <pc:sldMk cId="1316267016" sldId="265"/>
            <ac:spMk id="11" creationId="{E0709AF0-24F0-4486-B189-BE6386BDB198}"/>
          </ac:spMkLst>
        </pc:spChg>
        <pc:spChg chg="add del">
          <ac:chgData name="Chaitra Date" userId="e18433f7-e596-4e17-9244-08201009a07d" providerId="ADAL" clId="{9F8E73FB-52DB-4CB1-BB45-64CE7B56689D}" dt="2021-06-15T11:10:52.202" v="1751" actId="26606"/>
          <ac:spMkLst>
            <pc:docMk/>
            <pc:sldMk cId="1316267016" sldId="265"/>
            <ac:spMk id="13" creationId="{FBE3B62F-5853-4A3C-B050-6186351A7176}"/>
          </ac:spMkLst>
        </pc:spChg>
        <pc:spChg chg="add del">
          <ac:chgData name="Chaitra Date" userId="e18433f7-e596-4e17-9244-08201009a07d" providerId="ADAL" clId="{9F8E73FB-52DB-4CB1-BB45-64CE7B56689D}" dt="2021-06-15T11:11:01.317" v="1753" actId="26606"/>
          <ac:spMkLst>
            <pc:docMk/>
            <pc:sldMk cId="1316267016" sldId="265"/>
            <ac:spMk id="15" creationId="{08980754-6F4B-43C9-B9BE-127B6BED6586}"/>
          </ac:spMkLst>
        </pc:spChg>
        <pc:spChg chg="add del">
          <ac:chgData name="Chaitra Date" userId="e18433f7-e596-4e17-9244-08201009a07d" providerId="ADAL" clId="{9F8E73FB-52DB-4CB1-BB45-64CE7B56689D}" dt="2021-06-15T11:11:01.317" v="1753" actId="26606"/>
          <ac:spMkLst>
            <pc:docMk/>
            <pc:sldMk cId="1316267016" sldId="265"/>
            <ac:spMk id="16" creationId="{DBC6133C-0615-4CE4-9132-37E609A9BDFA}"/>
          </ac:spMkLst>
        </pc:spChg>
        <pc:spChg chg="add del">
          <ac:chgData name="Chaitra Date" userId="e18433f7-e596-4e17-9244-08201009a07d" providerId="ADAL" clId="{9F8E73FB-52DB-4CB1-BB45-64CE7B56689D}" dt="2021-06-15T11:11:01.317" v="1753" actId="26606"/>
          <ac:spMkLst>
            <pc:docMk/>
            <pc:sldMk cId="1316267016" sldId="265"/>
            <ac:spMk id="17" creationId="{2C1BBA94-3F40-40AA-8BB9-E69E25E537C1}"/>
          </ac:spMkLst>
        </pc:spChg>
        <pc:spChg chg="add del">
          <ac:chgData name="Chaitra Date" userId="e18433f7-e596-4e17-9244-08201009a07d" providerId="ADAL" clId="{9F8E73FB-52DB-4CB1-BB45-64CE7B56689D}" dt="2021-06-15T11:11:01.317" v="1753" actId="26606"/>
          <ac:spMkLst>
            <pc:docMk/>
            <pc:sldMk cId="1316267016" sldId="265"/>
            <ac:spMk id="18" creationId="{169CC832-2974-4E8D-90ED-3E2941BA7336}"/>
          </ac:spMkLst>
        </pc:spChg>
        <pc:spChg chg="add del">
          <ac:chgData name="Chaitra Date" userId="e18433f7-e596-4e17-9244-08201009a07d" providerId="ADAL" clId="{9F8E73FB-52DB-4CB1-BB45-64CE7B56689D}" dt="2021-06-15T11:11:01.317" v="1753" actId="26606"/>
          <ac:spMkLst>
            <pc:docMk/>
            <pc:sldMk cId="1316267016" sldId="265"/>
            <ac:spMk id="19" creationId="{55222F96-971A-4F90-B841-6BAB416C7AC1}"/>
          </ac:spMkLst>
        </pc:spChg>
        <pc:spChg chg="add del">
          <ac:chgData name="Chaitra Date" userId="e18433f7-e596-4e17-9244-08201009a07d" providerId="ADAL" clId="{9F8E73FB-52DB-4CB1-BB45-64CE7B56689D}" dt="2021-06-15T11:13:04.507" v="1777" actId="26606"/>
          <ac:spMkLst>
            <pc:docMk/>
            <pc:sldMk cId="1316267016" sldId="265"/>
            <ac:spMk id="24" creationId="{4AC6B390-BC59-4F1D-A0EE-D71A92F0A0B2}"/>
          </ac:spMkLst>
        </pc:spChg>
        <pc:spChg chg="add del">
          <ac:chgData name="Chaitra Date" userId="e18433f7-e596-4e17-9244-08201009a07d" providerId="ADAL" clId="{9F8E73FB-52DB-4CB1-BB45-64CE7B56689D}" dt="2021-06-15T11:13:04.507" v="1777" actId="26606"/>
          <ac:spMkLst>
            <pc:docMk/>
            <pc:sldMk cId="1316267016" sldId="265"/>
            <ac:spMk id="26" creationId="{B6C60D79-16F1-4C4B-B7E3-7634E7069CDE}"/>
          </ac:spMkLst>
        </pc:spChg>
        <pc:spChg chg="add del">
          <ac:chgData name="Chaitra Date" userId="e18433f7-e596-4e17-9244-08201009a07d" providerId="ADAL" clId="{9F8E73FB-52DB-4CB1-BB45-64CE7B56689D}" dt="2021-06-15T11:13:04.507" v="1777" actId="26606"/>
          <ac:spMkLst>
            <pc:docMk/>
            <pc:sldMk cId="1316267016" sldId="265"/>
            <ac:spMk id="28" creationId="{426B127E-6498-4C77-9C9D-4553A5113B80}"/>
          </ac:spMkLst>
        </pc:spChg>
        <pc:spChg chg="add del">
          <ac:chgData name="Chaitra Date" userId="e18433f7-e596-4e17-9244-08201009a07d" providerId="ADAL" clId="{9F8E73FB-52DB-4CB1-BB45-64CE7B56689D}" dt="2021-06-15T11:13:04.496" v="1776" actId="26606"/>
          <ac:spMkLst>
            <pc:docMk/>
            <pc:sldMk cId="1316267016" sldId="265"/>
            <ac:spMk id="33" creationId="{FFB60E8C-7224-44A4-87A0-46A1711DD2ED}"/>
          </ac:spMkLst>
        </pc:spChg>
        <pc:spChg chg="add del">
          <ac:chgData name="Chaitra Date" userId="e18433f7-e596-4e17-9244-08201009a07d" providerId="ADAL" clId="{9F8E73FB-52DB-4CB1-BB45-64CE7B56689D}" dt="2021-06-15T11:13:04.496" v="1776" actId="26606"/>
          <ac:spMkLst>
            <pc:docMk/>
            <pc:sldMk cId="1316267016" sldId="265"/>
            <ac:spMk id="35" creationId="{5DA32751-37A2-45C0-BE94-63D375E27003}"/>
          </ac:spMkLst>
        </pc:spChg>
        <pc:spChg chg="add del">
          <ac:chgData name="Chaitra Date" userId="e18433f7-e596-4e17-9244-08201009a07d" providerId="ADAL" clId="{9F8E73FB-52DB-4CB1-BB45-64CE7B56689D}" dt="2021-06-15T11:13:04.496" v="1776" actId="26606"/>
          <ac:spMkLst>
            <pc:docMk/>
            <pc:sldMk cId="1316267016" sldId="265"/>
            <ac:spMk id="37" creationId="{E659831F-0D9A-4C63-9EBB-8435B85A440F}"/>
          </ac:spMkLst>
        </pc:spChg>
        <pc:spChg chg="add del">
          <ac:chgData name="Chaitra Date" userId="e18433f7-e596-4e17-9244-08201009a07d" providerId="ADAL" clId="{9F8E73FB-52DB-4CB1-BB45-64CE7B56689D}" dt="2021-06-15T11:13:04.496" v="1776" actId="26606"/>
          <ac:spMkLst>
            <pc:docMk/>
            <pc:sldMk cId="1316267016" sldId="265"/>
            <ac:spMk id="39" creationId="{5A55FBCD-CD42-40F5-8A1B-3203F9CAEEAA}"/>
          </ac:spMkLst>
        </pc:spChg>
        <pc:spChg chg="add del">
          <ac:chgData name="Chaitra Date" userId="e18433f7-e596-4e17-9244-08201009a07d" providerId="ADAL" clId="{9F8E73FB-52DB-4CB1-BB45-64CE7B56689D}" dt="2021-06-15T11:17:22.820" v="1826" actId="26606"/>
          <ac:spMkLst>
            <pc:docMk/>
            <pc:sldMk cId="1316267016" sldId="265"/>
            <ac:spMk id="41" creationId="{058A14AF-9FB5-4CC7-BA35-E8E85D3EDF0E}"/>
          </ac:spMkLst>
        </pc:spChg>
        <pc:spChg chg="add del">
          <ac:chgData name="Chaitra Date" userId="e18433f7-e596-4e17-9244-08201009a07d" providerId="ADAL" clId="{9F8E73FB-52DB-4CB1-BB45-64CE7B56689D}" dt="2021-06-15T11:17:22.820" v="1826" actId="26606"/>
          <ac:spMkLst>
            <pc:docMk/>
            <pc:sldMk cId="1316267016" sldId="265"/>
            <ac:spMk id="42" creationId="{3A9A4357-BD1D-4622-A4FE-766E6AB8DE84}"/>
          </ac:spMkLst>
        </pc:spChg>
        <pc:spChg chg="add del">
          <ac:chgData name="Chaitra Date" userId="e18433f7-e596-4e17-9244-08201009a07d" providerId="ADAL" clId="{9F8E73FB-52DB-4CB1-BB45-64CE7B56689D}" dt="2021-06-15T11:17:22.820" v="1826" actId="26606"/>
          <ac:spMkLst>
            <pc:docMk/>
            <pc:sldMk cId="1316267016" sldId="265"/>
            <ac:spMk id="43" creationId="{E659831F-0D9A-4C63-9EBB-8435B85A440F}"/>
          </ac:spMkLst>
        </pc:spChg>
        <pc:spChg chg="add del">
          <ac:chgData name="Chaitra Date" userId="e18433f7-e596-4e17-9244-08201009a07d" providerId="ADAL" clId="{9F8E73FB-52DB-4CB1-BB45-64CE7B56689D}" dt="2021-06-15T11:17:22.820" v="1826" actId="26606"/>
          <ac:spMkLst>
            <pc:docMk/>
            <pc:sldMk cId="1316267016" sldId="265"/>
            <ac:spMk id="44" creationId="{E6995CE5-F890-4ABA-82A2-26507CE8D2A3}"/>
          </ac:spMkLst>
        </pc:spChg>
        <pc:spChg chg="add del">
          <ac:chgData name="Chaitra Date" userId="e18433f7-e596-4e17-9244-08201009a07d" providerId="ADAL" clId="{9F8E73FB-52DB-4CB1-BB45-64CE7B56689D}" dt="2021-06-15T11:17:10.882" v="1821" actId="26606"/>
          <ac:spMkLst>
            <pc:docMk/>
            <pc:sldMk cId="1316267016" sldId="265"/>
            <ac:spMk id="49" creationId="{058A14AF-9FB5-4CC7-BA35-E8E85D3EDF0E}"/>
          </ac:spMkLst>
        </pc:spChg>
        <pc:spChg chg="add del">
          <ac:chgData name="Chaitra Date" userId="e18433f7-e596-4e17-9244-08201009a07d" providerId="ADAL" clId="{9F8E73FB-52DB-4CB1-BB45-64CE7B56689D}" dt="2021-06-15T11:17:10.882" v="1821" actId="26606"/>
          <ac:spMkLst>
            <pc:docMk/>
            <pc:sldMk cId="1316267016" sldId="265"/>
            <ac:spMk id="51" creationId="{3A9A4357-BD1D-4622-A4FE-766E6AB8DE84}"/>
          </ac:spMkLst>
        </pc:spChg>
        <pc:spChg chg="add del">
          <ac:chgData name="Chaitra Date" userId="e18433f7-e596-4e17-9244-08201009a07d" providerId="ADAL" clId="{9F8E73FB-52DB-4CB1-BB45-64CE7B56689D}" dt="2021-06-15T11:17:10.882" v="1821" actId="26606"/>
          <ac:spMkLst>
            <pc:docMk/>
            <pc:sldMk cId="1316267016" sldId="265"/>
            <ac:spMk id="53" creationId="{E659831F-0D9A-4C63-9EBB-8435B85A440F}"/>
          </ac:spMkLst>
        </pc:spChg>
        <pc:spChg chg="add del">
          <ac:chgData name="Chaitra Date" userId="e18433f7-e596-4e17-9244-08201009a07d" providerId="ADAL" clId="{9F8E73FB-52DB-4CB1-BB45-64CE7B56689D}" dt="2021-06-15T11:17:10.882" v="1821" actId="26606"/>
          <ac:spMkLst>
            <pc:docMk/>
            <pc:sldMk cId="1316267016" sldId="265"/>
            <ac:spMk id="55" creationId="{E6995CE5-F890-4ABA-82A2-26507CE8D2A3}"/>
          </ac:spMkLst>
        </pc:spChg>
        <pc:spChg chg="add del">
          <ac:chgData name="Chaitra Date" userId="e18433f7-e596-4e17-9244-08201009a07d" providerId="ADAL" clId="{9F8E73FB-52DB-4CB1-BB45-64CE7B56689D}" dt="2021-06-15T11:17:18.435" v="1823" actId="26606"/>
          <ac:spMkLst>
            <pc:docMk/>
            <pc:sldMk cId="1316267016" sldId="265"/>
            <ac:spMk id="57" creationId="{C13237C8-E62C-4F0D-A318-BD6FB6C2D138}"/>
          </ac:spMkLst>
        </pc:spChg>
        <pc:spChg chg="add del">
          <ac:chgData name="Chaitra Date" userId="e18433f7-e596-4e17-9244-08201009a07d" providerId="ADAL" clId="{9F8E73FB-52DB-4CB1-BB45-64CE7B56689D}" dt="2021-06-15T11:17:18.435" v="1823" actId="26606"/>
          <ac:spMkLst>
            <pc:docMk/>
            <pc:sldMk cId="1316267016" sldId="265"/>
            <ac:spMk id="58" creationId="{201CC55D-ED54-4C5C-95E6-10947BD1103B}"/>
          </ac:spMkLst>
        </pc:spChg>
        <pc:spChg chg="add del">
          <ac:chgData name="Chaitra Date" userId="e18433f7-e596-4e17-9244-08201009a07d" providerId="ADAL" clId="{9F8E73FB-52DB-4CB1-BB45-64CE7B56689D}" dt="2021-06-15T11:17:18.435" v="1823" actId="26606"/>
          <ac:spMkLst>
            <pc:docMk/>
            <pc:sldMk cId="1316267016" sldId="265"/>
            <ac:spMk id="59" creationId="{19C9EAEA-39D0-4B0E-A0EB-51E7B26740B1}"/>
          </ac:spMkLst>
        </pc:spChg>
        <pc:spChg chg="add del">
          <ac:chgData name="Chaitra Date" userId="e18433f7-e596-4e17-9244-08201009a07d" providerId="ADAL" clId="{9F8E73FB-52DB-4CB1-BB45-64CE7B56689D}" dt="2021-06-15T11:17:18.435" v="1823" actId="26606"/>
          <ac:spMkLst>
            <pc:docMk/>
            <pc:sldMk cId="1316267016" sldId="265"/>
            <ac:spMk id="62" creationId="{3873B707-463F-40B0-8227-E8CC6C67EB25}"/>
          </ac:spMkLst>
        </pc:spChg>
        <pc:spChg chg="add del">
          <ac:chgData name="Chaitra Date" userId="e18433f7-e596-4e17-9244-08201009a07d" providerId="ADAL" clId="{9F8E73FB-52DB-4CB1-BB45-64CE7B56689D}" dt="2021-06-15T11:17:22.801" v="1825" actId="26606"/>
          <ac:spMkLst>
            <pc:docMk/>
            <pc:sldMk cId="1316267016" sldId="265"/>
            <ac:spMk id="64" creationId="{DBC6133C-0615-4CE4-9132-37E609A9BDFA}"/>
          </ac:spMkLst>
        </pc:spChg>
        <pc:spChg chg="add del">
          <ac:chgData name="Chaitra Date" userId="e18433f7-e596-4e17-9244-08201009a07d" providerId="ADAL" clId="{9F8E73FB-52DB-4CB1-BB45-64CE7B56689D}" dt="2021-06-15T11:17:22.801" v="1825" actId="26606"/>
          <ac:spMkLst>
            <pc:docMk/>
            <pc:sldMk cId="1316267016" sldId="265"/>
            <ac:spMk id="65" creationId="{169CC832-2974-4E8D-90ED-3E2941BA7336}"/>
          </ac:spMkLst>
        </pc:spChg>
        <pc:spChg chg="add del">
          <ac:chgData name="Chaitra Date" userId="e18433f7-e596-4e17-9244-08201009a07d" providerId="ADAL" clId="{9F8E73FB-52DB-4CB1-BB45-64CE7B56689D}" dt="2021-06-15T11:17:22.801" v="1825" actId="26606"/>
          <ac:spMkLst>
            <pc:docMk/>
            <pc:sldMk cId="1316267016" sldId="265"/>
            <ac:spMk id="66" creationId="{55222F96-971A-4F90-B841-6BAB416C7AC1}"/>
          </ac:spMkLst>
        </pc:spChg>
        <pc:spChg chg="add del">
          <ac:chgData name="Chaitra Date" userId="e18433f7-e596-4e17-9244-08201009a07d" providerId="ADAL" clId="{9F8E73FB-52DB-4CB1-BB45-64CE7B56689D}" dt="2021-06-15T11:17:22.801" v="1825" actId="26606"/>
          <ac:spMkLst>
            <pc:docMk/>
            <pc:sldMk cId="1316267016" sldId="265"/>
            <ac:spMk id="67" creationId="{08980754-6F4B-43C9-B9BE-127B6BED6586}"/>
          </ac:spMkLst>
        </pc:spChg>
        <pc:spChg chg="add del">
          <ac:chgData name="Chaitra Date" userId="e18433f7-e596-4e17-9244-08201009a07d" providerId="ADAL" clId="{9F8E73FB-52DB-4CB1-BB45-64CE7B56689D}" dt="2021-06-15T11:17:22.801" v="1825" actId="26606"/>
          <ac:spMkLst>
            <pc:docMk/>
            <pc:sldMk cId="1316267016" sldId="265"/>
            <ac:spMk id="68" creationId="{2C1BBA94-3F40-40AA-8BB9-E69E25E537C1}"/>
          </ac:spMkLst>
        </pc:spChg>
        <pc:spChg chg="add del">
          <ac:chgData name="Chaitra Date" userId="e18433f7-e596-4e17-9244-08201009a07d" providerId="ADAL" clId="{9F8E73FB-52DB-4CB1-BB45-64CE7B56689D}" dt="2021-06-15T11:18:03.120" v="1841" actId="26606"/>
          <ac:spMkLst>
            <pc:docMk/>
            <pc:sldMk cId="1316267016" sldId="265"/>
            <ac:spMk id="70" creationId="{201CC55D-ED54-4C5C-95E6-10947BD1103B}"/>
          </ac:spMkLst>
        </pc:spChg>
        <pc:spChg chg="add del">
          <ac:chgData name="Chaitra Date" userId="e18433f7-e596-4e17-9244-08201009a07d" providerId="ADAL" clId="{9F8E73FB-52DB-4CB1-BB45-64CE7B56689D}" dt="2021-06-15T11:18:03.120" v="1841" actId="26606"/>
          <ac:spMkLst>
            <pc:docMk/>
            <pc:sldMk cId="1316267016" sldId="265"/>
            <ac:spMk id="73" creationId="{3873B707-463F-40B0-8227-E8CC6C67EB25}"/>
          </ac:spMkLst>
        </pc:spChg>
        <pc:spChg chg="add del">
          <ac:chgData name="Chaitra Date" userId="e18433f7-e596-4e17-9244-08201009a07d" providerId="ADAL" clId="{9F8E73FB-52DB-4CB1-BB45-64CE7B56689D}" dt="2021-06-15T11:18:03.120" v="1841" actId="26606"/>
          <ac:spMkLst>
            <pc:docMk/>
            <pc:sldMk cId="1316267016" sldId="265"/>
            <ac:spMk id="74" creationId="{C13237C8-E62C-4F0D-A318-BD6FB6C2D138}"/>
          </ac:spMkLst>
        </pc:spChg>
        <pc:spChg chg="add del">
          <ac:chgData name="Chaitra Date" userId="e18433f7-e596-4e17-9244-08201009a07d" providerId="ADAL" clId="{9F8E73FB-52DB-4CB1-BB45-64CE7B56689D}" dt="2021-06-15T11:18:03.120" v="1841" actId="26606"/>
          <ac:spMkLst>
            <pc:docMk/>
            <pc:sldMk cId="1316267016" sldId="265"/>
            <ac:spMk id="75" creationId="{19C9EAEA-39D0-4B0E-A0EB-51E7B26740B1}"/>
          </ac:spMkLst>
        </pc:spChg>
        <pc:spChg chg="add del">
          <ac:chgData name="Chaitra Date" userId="e18433f7-e596-4e17-9244-08201009a07d" providerId="ADAL" clId="{9F8E73FB-52DB-4CB1-BB45-64CE7B56689D}" dt="2021-06-15T11:17:54.376" v="1834" actId="26606"/>
          <ac:spMkLst>
            <pc:docMk/>
            <pc:sldMk cId="1316267016" sldId="265"/>
            <ac:spMk id="80" creationId="{117AB3D3-3C9C-4DED-809A-78734805B895}"/>
          </ac:spMkLst>
        </pc:spChg>
        <pc:spChg chg="add del">
          <ac:chgData name="Chaitra Date" userId="e18433f7-e596-4e17-9244-08201009a07d" providerId="ADAL" clId="{9F8E73FB-52DB-4CB1-BB45-64CE7B56689D}" dt="2021-06-15T11:17:54.376" v="1834" actId="26606"/>
          <ac:spMkLst>
            <pc:docMk/>
            <pc:sldMk cId="1316267016" sldId="265"/>
            <ac:spMk id="82" creationId="{3A9A4357-BD1D-4622-A4FE-766E6AB8DE84}"/>
          </ac:spMkLst>
        </pc:spChg>
        <pc:spChg chg="add del">
          <ac:chgData name="Chaitra Date" userId="e18433f7-e596-4e17-9244-08201009a07d" providerId="ADAL" clId="{9F8E73FB-52DB-4CB1-BB45-64CE7B56689D}" dt="2021-06-15T11:17:54.376" v="1834" actId="26606"/>
          <ac:spMkLst>
            <pc:docMk/>
            <pc:sldMk cId="1316267016" sldId="265"/>
            <ac:spMk id="84" creationId="{E659831F-0D9A-4C63-9EBB-8435B85A440F}"/>
          </ac:spMkLst>
        </pc:spChg>
        <pc:spChg chg="add del">
          <ac:chgData name="Chaitra Date" userId="e18433f7-e596-4e17-9244-08201009a07d" providerId="ADAL" clId="{9F8E73FB-52DB-4CB1-BB45-64CE7B56689D}" dt="2021-06-15T11:17:54.376" v="1834" actId="26606"/>
          <ac:spMkLst>
            <pc:docMk/>
            <pc:sldMk cId="1316267016" sldId="265"/>
            <ac:spMk id="86" creationId="{E6995CE5-F890-4ABA-82A2-26507CE8D2A3}"/>
          </ac:spMkLst>
        </pc:spChg>
        <pc:spChg chg="add del">
          <ac:chgData name="Chaitra Date" userId="e18433f7-e596-4e17-9244-08201009a07d" providerId="ADAL" clId="{9F8E73FB-52DB-4CB1-BB45-64CE7B56689D}" dt="2021-06-15T11:17:55.407" v="1836" actId="26606"/>
          <ac:spMkLst>
            <pc:docMk/>
            <pc:sldMk cId="1316267016" sldId="265"/>
            <ac:spMk id="88" creationId="{C13237C8-E62C-4F0D-A318-BD6FB6C2D138}"/>
          </ac:spMkLst>
        </pc:spChg>
        <pc:spChg chg="add del">
          <ac:chgData name="Chaitra Date" userId="e18433f7-e596-4e17-9244-08201009a07d" providerId="ADAL" clId="{9F8E73FB-52DB-4CB1-BB45-64CE7B56689D}" dt="2021-06-15T11:17:55.407" v="1836" actId="26606"/>
          <ac:spMkLst>
            <pc:docMk/>
            <pc:sldMk cId="1316267016" sldId="265"/>
            <ac:spMk id="89" creationId="{201CC55D-ED54-4C5C-95E6-10947BD1103B}"/>
          </ac:spMkLst>
        </pc:spChg>
        <pc:spChg chg="add del">
          <ac:chgData name="Chaitra Date" userId="e18433f7-e596-4e17-9244-08201009a07d" providerId="ADAL" clId="{9F8E73FB-52DB-4CB1-BB45-64CE7B56689D}" dt="2021-06-15T11:17:55.407" v="1836" actId="26606"/>
          <ac:spMkLst>
            <pc:docMk/>
            <pc:sldMk cId="1316267016" sldId="265"/>
            <ac:spMk id="90" creationId="{19C9EAEA-39D0-4B0E-A0EB-51E7B26740B1}"/>
          </ac:spMkLst>
        </pc:spChg>
        <pc:spChg chg="add del">
          <ac:chgData name="Chaitra Date" userId="e18433f7-e596-4e17-9244-08201009a07d" providerId="ADAL" clId="{9F8E73FB-52DB-4CB1-BB45-64CE7B56689D}" dt="2021-06-15T11:17:55.407" v="1836" actId="26606"/>
          <ac:spMkLst>
            <pc:docMk/>
            <pc:sldMk cId="1316267016" sldId="265"/>
            <ac:spMk id="93" creationId="{3873B707-463F-40B0-8227-E8CC6C67EB25}"/>
          </ac:spMkLst>
        </pc:spChg>
        <pc:spChg chg="add del">
          <ac:chgData name="Chaitra Date" userId="e18433f7-e596-4e17-9244-08201009a07d" providerId="ADAL" clId="{9F8E73FB-52DB-4CB1-BB45-64CE7B56689D}" dt="2021-06-15T11:17:58.430" v="1838" actId="26606"/>
          <ac:spMkLst>
            <pc:docMk/>
            <pc:sldMk cId="1316267016" sldId="265"/>
            <ac:spMk id="95" creationId="{117AB3D3-3C9C-4DED-809A-78734805B895}"/>
          </ac:spMkLst>
        </pc:spChg>
        <pc:spChg chg="add del">
          <ac:chgData name="Chaitra Date" userId="e18433f7-e596-4e17-9244-08201009a07d" providerId="ADAL" clId="{9F8E73FB-52DB-4CB1-BB45-64CE7B56689D}" dt="2021-06-15T11:17:58.430" v="1838" actId="26606"/>
          <ac:spMkLst>
            <pc:docMk/>
            <pc:sldMk cId="1316267016" sldId="265"/>
            <ac:spMk id="96" creationId="{3A9A4357-BD1D-4622-A4FE-766E6AB8DE84}"/>
          </ac:spMkLst>
        </pc:spChg>
        <pc:spChg chg="add del">
          <ac:chgData name="Chaitra Date" userId="e18433f7-e596-4e17-9244-08201009a07d" providerId="ADAL" clId="{9F8E73FB-52DB-4CB1-BB45-64CE7B56689D}" dt="2021-06-15T11:17:58.430" v="1838" actId="26606"/>
          <ac:spMkLst>
            <pc:docMk/>
            <pc:sldMk cId="1316267016" sldId="265"/>
            <ac:spMk id="97" creationId="{E659831F-0D9A-4C63-9EBB-8435B85A440F}"/>
          </ac:spMkLst>
        </pc:spChg>
        <pc:spChg chg="add del">
          <ac:chgData name="Chaitra Date" userId="e18433f7-e596-4e17-9244-08201009a07d" providerId="ADAL" clId="{9F8E73FB-52DB-4CB1-BB45-64CE7B56689D}" dt="2021-06-15T11:17:58.430" v="1838" actId="26606"/>
          <ac:spMkLst>
            <pc:docMk/>
            <pc:sldMk cId="1316267016" sldId="265"/>
            <ac:spMk id="98" creationId="{E6995CE5-F890-4ABA-82A2-26507CE8D2A3}"/>
          </ac:spMkLst>
        </pc:spChg>
        <pc:spChg chg="add del">
          <ac:chgData name="Chaitra Date" userId="e18433f7-e596-4e17-9244-08201009a07d" providerId="ADAL" clId="{9F8E73FB-52DB-4CB1-BB45-64CE7B56689D}" dt="2021-06-15T11:18:03.112" v="1840" actId="26606"/>
          <ac:spMkLst>
            <pc:docMk/>
            <pc:sldMk cId="1316267016" sldId="265"/>
            <ac:spMk id="100" creationId="{9D80C9EF-3CC6-4ECC-9C2D-9D0396C96ED9}"/>
          </ac:spMkLst>
        </pc:spChg>
        <pc:spChg chg="add del">
          <ac:chgData name="Chaitra Date" userId="e18433f7-e596-4e17-9244-08201009a07d" providerId="ADAL" clId="{9F8E73FB-52DB-4CB1-BB45-64CE7B56689D}" dt="2021-06-15T11:18:03.112" v="1840" actId="26606"/>
          <ac:spMkLst>
            <pc:docMk/>
            <pc:sldMk cId="1316267016" sldId="265"/>
            <ac:spMk id="101" creationId="{5DA32751-37A2-45C0-BE94-63D375E27003}"/>
          </ac:spMkLst>
        </pc:spChg>
        <pc:spChg chg="add del">
          <ac:chgData name="Chaitra Date" userId="e18433f7-e596-4e17-9244-08201009a07d" providerId="ADAL" clId="{9F8E73FB-52DB-4CB1-BB45-64CE7B56689D}" dt="2021-06-15T11:18:03.112" v="1840" actId="26606"/>
          <ac:spMkLst>
            <pc:docMk/>
            <pc:sldMk cId="1316267016" sldId="265"/>
            <ac:spMk id="102" creationId="{E659831F-0D9A-4C63-9EBB-8435B85A440F}"/>
          </ac:spMkLst>
        </pc:spChg>
        <pc:spChg chg="add del">
          <ac:chgData name="Chaitra Date" userId="e18433f7-e596-4e17-9244-08201009a07d" providerId="ADAL" clId="{9F8E73FB-52DB-4CB1-BB45-64CE7B56689D}" dt="2021-06-15T11:18:03.112" v="1840" actId="26606"/>
          <ac:spMkLst>
            <pc:docMk/>
            <pc:sldMk cId="1316267016" sldId="265"/>
            <ac:spMk id="103" creationId="{5A55FBCD-CD42-40F5-8A1B-3203F9CAEEAA}"/>
          </ac:spMkLst>
        </pc:spChg>
        <pc:spChg chg="add">
          <ac:chgData name="Chaitra Date" userId="e18433f7-e596-4e17-9244-08201009a07d" providerId="ADAL" clId="{9F8E73FB-52DB-4CB1-BB45-64CE7B56689D}" dt="2021-06-15T11:18:03.120" v="1841" actId="26606"/>
          <ac:spMkLst>
            <pc:docMk/>
            <pc:sldMk cId="1316267016" sldId="265"/>
            <ac:spMk id="105" creationId="{058A14AF-9FB5-4CC7-BA35-E8E85D3EDF0E}"/>
          </ac:spMkLst>
        </pc:spChg>
        <pc:spChg chg="add">
          <ac:chgData name="Chaitra Date" userId="e18433f7-e596-4e17-9244-08201009a07d" providerId="ADAL" clId="{9F8E73FB-52DB-4CB1-BB45-64CE7B56689D}" dt="2021-06-15T11:18:03.120" v="1841" actId="26606"/>
          <ac:spMkLst>
            <pc:docMk/>
            <pc:sldMk cId="1316267016" sldId="265"/>
            <ac:spMk id="106" creationId="{3A9A4357-BD1D-4622-A4FE-766E6AB8DE84}"/>
          </ac:spMkLst>
        </pc:spChg>
        <pc:spChg chg="add">
          <ac:chgData name="Chaitra Date" userId="e18433f7-e596-4e17-9244-08201009a07d" providerId="ADAL" clId="{9F8E73FB-52DB-4CB1-BB45-64CE7B56689D}" dt="2021-06-15T11:18:03.120" v="1841" actId="26606"/>
          <ac:spMkLst>
            <pc:docMk/>
            <pc:sldMk cId="1316267016" sldId="265"/>
            <ac:spMk id="107" creationId="{E659831F-0D9A-4C63-9EBB-8435B85A440F}"/>
          </ac:spMkLst>
        </pc:spChg>
        <pc:spChg chg="add">
          <ac:chgData name="Chaitra Date" userId="e18433f7-e596-4e17-9244-08201009a07d" providerId="ADAL" clId="{9F8E73FB-52DB-4CB1-BB45-64CE7B56689D}" dt="2021-06-15T11:18:03.120" v="1841" actId="26606"/>
          <ac:spMkLst>
            <pc:docMk/>
            <pc:sldMk cId="1316267016" sldId="265"/>
            <ac:spMk id="108" creationId="{E6995CE5-F890-4ABA-82A2-26507CE8D2A3}"/>
          </ac:spMkLst>
        </pc:spChg>
        <pc:grpChg chg="add del">
          <ac:chgData name="Chaitra Date" userId="e18433f7-e596-4e17-9244-08201009a07d" providerId="ADAL" clId="{9F8E73FB-52DB-4CB1-BB45-64CE7B56689D}" dt="2021-06-15T11:17:18.435" v="1823" actId="26606"/>
          <ac:grpSpMkLst>
            <pc:docMk/>
            <pc:sldMk cId="1316267016" sldId="265"/>
            <ac:grpSpMk id="60" creationId="{1DE889C7-FAD6-4397-98E2-05D503484459}"/>
          </ac:grpSpMkLst>
        </pc:grpChg>
        <pc:grpChg chg="add del">
          <ac:chgData name="Chaitra Date" userId="e18433f7-e596-4e17-9244-08201009a07d" providerId="ADAL" clId="{9F8E73FB-52DB-4CB1-BB45-64CE7B56689D}" dt="2021-06-15T11:18:03.120" v="1841" actId="26606"/>
          <ac:grpSpMkLst>
            <pc:docMk/>
            <pc:sldMk cId="1316267016" sldId="265"/>
            <ac:grpSpMk id="71" creationId="{1DE889C7-FAD6-4397-98E2-05D503484459}"/>
          </ac:grpSpMkLst>
        </pc:grpChg>
        <pc:grpChg chg="add del">
          <ac:chgData name="Chaitra Date" userId="e18433f7-e596-4e17-9244-08201009a07d" providerId="ADAL" clId="{9F8E73FB-52DB-4CB1-BB45-64CE7B56689D}" dt="2021-06-15T11:17:55.407" v="1836" actId="26606"/>
          <ac:grpSpMkLst>
            <pc:docMk/>
            <pc:sldMk cId="1316267016" sldId="265"/>
            <ac:grpSpMk id="91" creationId="{1DE889C7-FAD6-4397-98E2-05D503484459}"/>
          </ac:grpSpMkLst>
        </pc:grpChg>
        <pc:picChg chg="add del mod ord">
          <ac:chgData name="Chaitra Date" userId="e18433f7-e596-4e17-9244-08201009a07d" providerId="ADAL" clId="{9F8E73FB-52DB-4CB1-BB45-64CE7B56689D}" dt="2021-06-15T11:36:34.510" v="2117" actId="478"/>
          <ac:picMkLst>
            <pc:docMk/>
            <pc:sldMk cId="1316267016" sldId="265"/>
            <ac:picMk id="4" creationId="{DB8D8B2D-28B5-4EC1-BC62-9D9BFD1509D4}"/>
          </ac:picMkLst>
        </pc:picChg>
        <pc:picChg chg="add mod">
          <ac:chgData name="Chaitra Date" userId="e18433f7-e596-4e17-9244-08201009a07d" providerId="ADAL" clId="{9F8E73FB-52DB-4CB1-BB45-64CE7B56689D}" dt="2021-06-15T11:36:56.427" v="2123" actId="1076"/>
          <ac:picMkLst>
            <pc:docMk/>
            <pc:sldMk cId="1316267016" sldId="265"/>
            <ac:picMk id="5" creationId="{5A0E2EC0-153C-4442-9083-6F4044223D6B}"/>
          </ac:picMkLst>
        </pc:picChg>
      </pc:sldChg>
      <pc:sldChg chg="addSp delSp modSp add mod setBg setClrOvrMap">
        <pc:chgData name="Chaitra Date" userId="e18433f7-e596-4e17-9244-08201009a07d" providerId="ADAL" clId="{9F8E73FB-52DB-4CB1-BB45-64CE7B56689D}" dt="2021-06-16T15:24:03.868" v="13426" actId="27636"/>
        <pc:sldMkLst>
          <pc:docMk/>
          <pc:sldMk cId="1919755502" sldId="266"/>
        </pc:sldMkLst>
        <pc:spChg chg="mod">
          <ac:chgData name="Chaitra Date" userId="e18433f7-e596-4e17-9244-08201009a07d" providerId="ADAL" clId="{9F8E73FB-52DB-4CB1-BB45-64CE7B56689D}" dt="2021-06-15T13:37:46.803" v="6221" actId="1076"/>
          <ac:spMkLst>
            <pc:docMk/>
            <pc:sldMk cId="1919755502" sldId="266"/>
            <ac:spMk id="2" creationId="{841AA061-4F9D-4953-8202-A7C7D9E6878A}"/>
          </ac:spMkLst>
        </pc:spChg>
        <pc:spChg chg="add del mod ord">
          <ac:chgData name="Chaitra Date" userId="e18433f7-e596-4e17-9244-08201009a07d" providerId="ADAL" clId="{9F8E73FB-52DB-4CB1-BB45-64CE7B56689D}" dt="2021-06-16T15:24:03.868" v="13426" actId="27636"/>
          <ac:spMkLst>
            <pc:docMk/>
            <pc:sldMk cId="1919755502" sldId="266"/>
            <ac:spMk id="3" creationId="{AA73C8C6-3B5B-4E3F-A659-0BDE092F7468}"/>
          </ac:spMkLst>
        </pc:spChg>
        <pc:spChg chg="add del">
          <ac:chgData name="Chaitra Date" userId="e18433f7-e596-4e17-9244-08201009a07d" providerId="ADAL" clId="{9F8E73FB-52DB-4CB1-BB45-64CE7B56689D}" dt="2021-06-15T11:50:17.702" v="2690" actId="26606"/>
          <ac:spMkLst>
            <pc:docMk/>
            <pc:sldMk cId="1919755502" sldId="266"/>
            <ac:spMk id="71" creationId="{CF62D2A7-8207-488C-9F46-316BA81A16C8}"/>
          </ac:spMkLst>
        </pc:spChg>
        <pc:spChg chg="add del">
          <ac:chgData name="Chaitra Date" userId="e18433f7-e596-4e17-9244-08201009a07d" providerId="ADAL" clId="{9F8E73FB-52DB-4CB1-BB45-64CE7B56689D}" dt="2021-06-15T11:54:05.295" v="2757" actId="26606"/>
          <ac:spMkLst>
            <pc:docMk/>
            <pc:sldMk cId="1919755502" sldId="266"/>
            <ac:spMk id="73" creationId="{3346177D-ADC4-4968-B747-5CFCD390B5B9}"/>
          </ac:spMkLst>
        </pc:spChg>
        <pc:spChg chg="add del">
          <ac:chgData name="Chaitra Date" userId="e18433f7-e596-4e17-9244-08201009a07d" providerId="ADAL" clId="{9F8E73FB-52DB-4CB1-BB45-64CE7B56689D}" dt="2021-06-15T11:54:05.295" v="2757" actId="26606"/>
          <ac:spMkLst>
            <pc:docMk/>
            <pc:sldMk cId="1919755502" sldId="266"/>
            <ac:spMk id="75" creationId="{0844A943-BF79-4FEA-ABB1-3BD54D236606}"/>
          </ac:spMkLst>
        </pc:spChg>
        <pc:spChg chg="add del">
          <ac:chgData name="Chaitra Date" userId="e18433f7-e596-4e17-9244-08201009a07d" providerId="ADAL" clId="{9F8E73FB-52DB-4CB1-BB45-64CE7B56689D}" dt="2021-06-15T11:54:35.733" v="2762" actId="26606"/>
          <ac:spMkLst>
            <pc:docMk/>
            <pc:sldMk cId="1919755502" sldId="266"/>
            <ac:spMk id="76" creationId="{CF62D2A7-8207-488C-9F46-316BA81A16C8}"/>
          </ac:spMkLst>
        </pc:spChg>
        <pc:spChg chg="add del">
          <ac:chgData name="Chaitra Date" userId="e18433f7-e596-4e17-9244-08201009a07d" providerId="ADAL" clId="{9F8E73FB-52DB-4CB1-BB45-64CE7B56689D}" dt="2021-06-15T11:54:05.295" v="2757" actId="26606"/>
          <ac:spMkLst>
            <pc:docMk/>
            <pc:sldMk cId="1919755502" sldId="266"/>
            <ac:spMk id="77" creationId="{6437CC72-F4A8-4DC3-AFAB-D22C482C8100}"/>
          </ac:spMkLst>
        </pc:spChg>
        <pc:spChg chg="add">
          <ac:chgData name="Chaitra Date" userId="e18433f7-e596-4e17-9244-08201009a07d" providerId="ADAL" clId="{9F8E73FB-52DB-4CB1-BB45-64CE7B56689D}" dt="2021-06-15T12:58:15.946" v="3087" actId="26606"/>
          <ac:spMkLst>
            <pc:docMk/>
            <pc:sldMk cId="1919755502" sldId="266"/>
            <ac:spMk id="78" creationId="{581DAA37-DAFB-47C9-9EE7-11C030BEC838}"/>
          </ac:spMkLst>
        </pc:spChg>
        <pc:spChg chg="add">
          <ac:chgData name="Chaitra Date" userId="e18433f7-e596-4e17-9244-08201009a07d" providerId="ADAL" clId="{9F8E73FB-52DB-4CB1-BB45-64CE7B56689D}" dt="2021-06-15T12:58:15.946" v="3087" actId="26606"/>
          <ac:spMkLst>
            <pc:docMk/>
            <pc:sldMk cId="1919755502" sldId="266"/>
            <ac:spMk id="80" creationId="{F4CBD955-7E14-485C-919F-EC1D1B9BC25C}"/>
          </ac:spMkLst>
        </pc:spChg>
        <pc:spChg chg="add del">
          <ac:chgData name="Chaitra Date" userId="e18433f7-e596-4e17-9244-08201009a07d" providerId="ADAL" clId="{9F8E73FB-52DB-4CB1-BB45-64CE7B56689D}" dt="2021-06-15T11:50:17.694" v="2689" actId="26606"/>
          <ac:spMkLst>
            <pc:docMk/>
            <pc:sldMk cId="1919755502" sldId="266"/>
            <ac:spMk id="135" creationId="{CF62D2A7-8207-488C-9F46-316BA81A16C8}"/>
          </ac:spMkLst>
        </pc:spChg>
        <pc:spChg chg="add del">
          <ac:chgData name="Chaitra Date" userId="e18433f7-e596-4e17-9244-08201009a07d" providerId="ADAL" clId="{9F8E73FB-52DB-4CB1-BB45-64CE7B56689D}" dt="2021-06-15T11:54:05.288" v="2756" actId="26606"/>
          <ac:spMkLst>
            <pc:docMk/>
            <pc:sldMk cId="1919755502" sldId="266"/>
            <ac:spMk id="137" creationId="{59383CF9-23B5-4335-9B21-1791C4CF1C75}"/>
          </ac:spMkLst>
        </pc:spChg>
        <pc:spChg chg="add del">
          <ac:chgData name="Chaitra Date" userId="e18433f7-e596-4e17-9244-08201009a07d" providerId="ADAL" clId="{9F8E73FB-52DB-4CB1-BB45-64CE7B56689D}" dt="2021-06-15T11:54:05.288" v="2756" actId="26606"/>
          <ac:spMkLst>
            <pc:docMk/>
            <pc:sldMk cId="1919755502" sldId="266"/>
            <ac:spMk id="139" creationId="{0007FE00-9498-4706-B255-6437B0252C02}"/>
          </ac:spMkLst>
        </pc:spChg>
        <pc:spChg chg="add del">
          <ac:chgData name="Chaitra Date" userId="e18433f7-e596-4e17-9244-08201009a07d" providerId="ADAL" clId="{9F8E73FB-52DB-4CB1-BB45-64CE7B56689D}" dt="2021-06-15T11:53:49.632" v="2754" actId="26606"/>
          <ac:spMkLst>
            <pc:docMk/>
            <pc:sldMk cId="1919755502" sldId="266"/>
            <ac:spMk id="2052" creationId="{CF62D2A7-8207-488C-9F46-316BA81A16C8}"/>
          </ac:spMkLst>
        </pc:spChg>
        <pc:spChg chg="add del">
          <ac:chgData name="Chaitra Date" userId="e18433f7-e596-4e17-9244-08201009a07d" providerId="ADAL" clId="{9F8E73FB-52DB-4CB1-BB45-64CE7B56689D}" dt="2021-06-15T11:54:05.288" v="2756" actId="26606"/>
          <ac:spMkLst>
            <pc:docMk/>
            <pc:sldMk cId="1919755502" sldId="266"/>
            <ac:spMk id="2053" creationId="{2EB492CD-616E-47F8-933B-5E2D952A0593}"/>
          </ac:spMkLst>
        </pc:spChg>
        <pc:spChg chg="add del">
          <ac:chgData name="Chaitra Date" userId="e18433f7-e596-4e17-9244-08201009a07d" providerId="ADAL" clId="{9F8E73FB-52DB-4CB1-BB45-64CE7B56689D}" dt="2021-06-15T12:58:15.946" v="3087" actId="26606"/>
          <ac:spMkLst>
            <pc:docMk/>
            <pc:sldMk cId="1919755502" sldId="266"/>
            <ac:spMk id="2055" creationId="{CF62D2A7-8207-488C-9F46-316BA81A16C8}"/>
          </ac:spMkLst>
        </pc:spChg>
        <pc:spChg chg="add">
          <ac:chgData name="Chaitra Date" userId="e18433f7-e596-4e17-9244-08201009a07d" providerId="ADAL" clId="{9F8E73FB-52DB-4CB1-BB45-64CE7B56689D}" dt="2021-06-15T12:58:15.946" v="3087" actId="26606"/>
          <ac:spMkLst>
            <pc:docMk/>
            <pc:sldMk cId="1919755502" sldId="266"/>
            <ac:spMk id="2057" creationId="{6EBF06A5-4173-45DE-87B1-0791E098A374}"/>
          </ac:spMkLst>
        </pc:spChg>
        <pc:graphicFrameChg chg="add del">
          <ac:chgData name="Chaitra Date" userId="e18433f7-e596-4e17-9244-08201009a07d" providerId="ADAL" clId="{9F8E73FB-52DB-4CB1-BB45-64CE7B56689D}" dt="2021-06-15T11:53:44.004" v="2753" actId="26606"/>
          <ac:graphicFrameMkLst>
            <pc:docMk/>
            <pc:sldMk cId="1919755502" sldId="266"/>
            <ac:graphicFrameMk id="2054" creationId="{2D2CF1DB-F18C-4E3D-8817-3083CADD25E5}"/>
          </ac:graphicFrameMkLst>
        </pc:graphicFrameChg>
        <pc:picChg chg="add mod ord">
          <ac:chgData name="Chaitra Date" userId="e18433f7-e596-4e17-9244-08201009a07d" providerId="ADAL" clId="{9F8E73FB-52DB-4CB1-BB45-64CE7B56689D}" dt="2021-06-15T12:58:15.946" v="3087" actId="26606"/>
          <ac:picMkLst>
            <pc:docMk/>
            <pc:sldMk cId="1919755502" sldId="266"/>
            <ac:picMk id="2050" creationId="{7025B049-0A3A-4368-8B25-54E65EF48B7F}"/>
          </ac:picMkLst>
        </pc:picChg>
      </pc:sldChg>
      <pc:sldChg chg="modSp add del setBg">
        <pc:chgData name="Chaitra Date" userId="e18433f7-e596-4e17-9244-08201009a07d" providerId="ADAL" clId="{9F8E73FB-52DB-4CB1-BB45-64CE7B56689D}" dt="2021-06-15T11:57:22.421" v="2929" actId="2696"/>
        <pc:sldMkLst>
          <pc:docMk/>
          <pc:sldMk cId="3440065816" sldId="267"/>
        </pc:sldMkLst>
        <pc:spChg chg="mod">
          <ac:chgData name="Chaitra Date" userId="e18433f7-e596-4e17-9244-08201009a07d" providerId="ADAL" clId="{9F8E73FB-52DB-4CB1-BB45-64CE7B56689D}" dt="2021-06-15T11:43:28.924" v="2282" actId="27636"/>
          <ac:spMkLst>
            <pc:docMk/>
            <pc:sldMk cId="3440065816" sldId="267"/>
            <ac:spMk id="3" creationId="{AA73C8C6-3B5B-4E3F-A659-0BDE092F7468}"/>
          </ac:spMkLst>
        </pc:spChg>
      </pc:sldChg>
      <pc:sldChg chg="addSp delSp modSp add mod setBg setClrOvrMap">
        <pc:chgData name="Chaitra Date" userId="e18433f7-e596-4e17-9244-08201009a07d" providerId="ADAL" clId="{9F8E73FB-52DB-4CB1-BB45-64CE7B56689D}" dt="2021-06-16T08:56:28.254" v="10745" actId="20577"/>
        <pc:sldMkLst>
          <pc:docMk/>
          <pc:sldMk cId="1775359240" sldId="268"/>
        </pc:sldMkLst>
        <pc:spChg chg="mod">
          <ac:chgData name="Chaitra Date" userId="e18433f7-e596-4e17-9244-08201009a07d" providerId="ADAL" clId="{9F8E73FB-52DB-4CB1-BB45-64CE7B56689D}" dt="2021-06-15T13:37:42.237" v="6220" actId="113"/>
          <ac:spMkLst>
            <pc:docMk/>
            <pc:sldMk cId="1775359240" sldId="268"/>
            <ac:spMk id="2" creationId="{953FE538-2CD0-4F0C-BE26-579F19C996C3}"/>
          </ac:spMkLst>
        </pc:spChg>
        <pc:spChg chg="mod">
          <ac:chgData name="Chaitra Date" userId="e18433f7-e596-4e17-9244-08201009a07d" providerId="ADAL" clId="{9F8E73FB-52DB-4CB1-BB45-64CE7B56689D}" dt="2021-06-16T08:56:28.254" v="10745" actId="20577"/>
          <ac:spMkLst>
            <pc:docMk/>
            <pc:sldMk cId="1775359240" sldId="268"/>
            <ac:spMk id="3" creationId="{DF1CB55B-CFA6-4A4D-BA81-506253F51BD6}"/>
          </ac:spMkLst>
        </pc:spChg>
        <pc:spChg chg="add mod">
          <ac:chgData name="Chaitra Date" userId="e18433f7-e596-4e17-9244-08201009a07d" providerId="ADAL" clId="{9F8E73FB-52DB-4CB1-BB45-64CE7B56689D}" dt="2021-06-16T06:52:13.065" v="10268" actId="207"/>
          <ac:spMkLst>
            <pc:docMk/>
            <pc:sldMk cId="1775359240" sldId="268"/>
            <ac:spMk id="4" creationId="{CDFAFABF-8255-4D2D-AE09-045031892C4A}"/>
          </ac:spMkLst>
        </pc:spChg>
        <pc:spChg chg="add del">
          <ac:chgData name="Chaitra Date" userId="e18433f7-e596-4e17-9244-08201009a07d" providerId="ADAL" clId="{9F8E73FB-52DB-4CB1-BB45-64CE7B56689D}" dt="2021-06-15T12:55:43.221" v="3062" actId="26606"/>
          <ac:spMkLst>
            <pc:docMk/>
            <pc:sldMk cId="1775359240" sldId="268"/>
            <ac:spMk id="71" creationId="{6EBF06A5-4173-45DE-87B1-0791E098A374}"/>
          </ac:spMkLst>
        </pc:spChg>
        <pc:spChg chg="add del">
          <ac:chgData name="Chaitra Date" userId="e18433f7-e596-4e17-9244-08201009a07d" providerId="ADAL" clId="{9F8E73FB-52DB-4CB1-BB45-64CE7B56689D}" dt="2021-06-15T12:55:43.221" v="3062" actId="26606"/>
          <ac:spMkLst>
            <pc:docMk/>
            <pc:sldMk cId="1775359240" sldId="268"/>
            <ac:spMk id="73" creationId="{206E9F47-DC46-4A02-B5DB-26B56C39C979}"/>
          </ac:spMkLst>
        </pc:spChg>
        <pc:spChg chg="add">
          <ac:chgData name="Chaitra Date" userId="e18433f7-e596-4e17-9244-08201009a07d" providerId="ADAL" clId="{9F8E73FB-52DB-4CB1-BB45-64CE7B56689D}" dt="2021-06-15T12:55:43.221" v="3062" actId="26606"/>
          <ac:spMkLst>
            <pc:docMk/>
            <pc:sldMk cId="1775359240" sldId="268"/>
            <ac:spMk id="135" creationId="{6EBF06A5-4173-45DE-87B1-0791E098A374}"/>
          </ac:spMkLst>
        </pc:spChg>
        <pc:spChg chg="add">
          <ac:chgData name="Chaitra Date" userId="e18433f7-e596-4e17-9244-08201009a07d" providerId="ADAL" clId="{9F8E73FB-52DB-4CB1-BB45-64CE7B56689D}" dt="2021-06-15T12:55:43.221" v="3062" actId="26606"/>
          <ac:spMkLst>
            <pc:docMk/>
            <pc:sldMk cId="1775359240" sldId="268"/>
            <ac:spMk id="137" creationId="{581DAA37-DAFB-47C9-9EE7-11C030BEC838}"/>
          </ac:spMkLst>
        </pc:spChg>
        <pc:spChg chg="add">
          <ac:chgData name="Chaitra Date" userId="e18433f7-e596-4e17-9244-08201009a07d" providerId="ADAL" clId="{9F8E73FB-52DB-4CB1-BB45-64CE7B56689D}" dt="2021-06-15T12:55:43.221" v="3062" actId="26606"/>
          <ac:spMkLst>
            <pc:docMk/>
            <pc:sldMk cId="1775359240" sldId="268"/>
            <ac:spMk id="139" creationId="{F4CBD955-7E14-485C-919F-EC1D1B9BC25C}"/>
          </ac:spMkLst>
        </pc:spChg>
        <pc:picChg chg="add mod ord">
          <ac:chgData name="Chaitra Date" userId="e18433f7-e596-4e17-9244-08201009a07d" providerId="ADAL" clId="{9F8E73FB-52DB-4CB1-BB45-64CE7B56689D}" dt="2021-06-15T12:55:43.221" v="3062" actId="26606"/>
          <ac:picMkLst>
            <pc:docMk/>
            <pc:sldMk cId="1775359240" sldId="268"/>
            <ac:picMk id="3074" creationId="{72D60836-8CA1-4B8B-A9FC-9E443DCF6D40}"/>
          </ac:picMkLst>
        </pc:picChg>
      </pc:sldChg>
      <pc:sldChg chg="addSp delSp modSp add mod ord setBg">
        <pc:chgData name="Chaitra Date" userId="e18433f7-e596-4e17-9244-08201009a07d" providerId="ADAL" clId="{9F8E73FB-52DB-4CB1-BB45-64CE7B56689D}" dt="2021-06-16T14:53:32.412" v="13069"/>
        <pc:sldMkLst>
          <pc:docMk/>
          <pc:sldMk cId="2265525781" sldId="269"/>
        </pc:sldMkLst>
        <pc:spChg chg="mod">
          <ac:chgData name="Chaitra Date" userId="e18433f7-e596-4e17-9244-08201009a07d" providerId="ADAL" clId="{9F8E73FB-52DB-4CB1-BB45-64CE7B56689D}" dt="2021-06-16T09:26:06.012" v="11333" actId="1076"/>
          <ac:spMkLst>
            <pc:docMk/>
            <pc:sldMk cId="2265525781" sldId="269"/>
            <ac:spMk id="2" creationId="{C8E2593D-2BC0-40B6-9C2B-4BFF2920C6ED}"/>
          </ac:spMkLst>
        </pc:spChg>
        <pc:spChg chg="mod">
          <ac:chgData name="Chaitra Date" userId="e18433f7-e596-4e17-9244-08201009a07d" providerId="ADAL" clId="{9F8E73FB-52DB-4CB1-BB45-64CE7B56689D}" dt="2021-06-16T09:43:06.992" v="11589" actId="20577"/>
          <ac:spMkLst>
            <pc:docMk/>
            <pc:sldMk cId="2265525781" sldId="269"/>
            <ac:spMk id="3" creationId="{C382912E-DE75-4076-B90E-59A54E8BE955}"/>
          </ac:spMkLst>
        </pc:spChg>
        <pc:spChg chg="add del mod">
          <ac:chgData name="Chaitra Date" userId="e18433f7-e596-4e17-9244-08201009a07d" providerId="ADAL" clId="{9F8E73FB-52DB-4CB1-BB45-64CE7B56689D}" dt="2021-06-16T09:28:09.295" v="11366" actId="478"/>
          <ac:spMkLst>
            <pc:docMk/>
            <pc:sldMk cId="2265525781" sldId="269"/>
            <ac:spMk id="4" creationId="{5CA606D5-F185-471F-A902-923058217681}"/>
          </ac:spMkLst>
        </pc:spChg>
        <pc:spChg chg="add mod">
          <ac:chgData name="Chaitra Date" userId="e18433f7-e596-4e17-9244-08201009a07d" providerId="ADAL" clId="{9F8E73FB-52DB-4CB1-BB45-64CE7B56689D}" dt="2021-06-16T09:31:42.224" v="11404" actId="14100"/>
          <ac:spMkLst>
            <pc:docMk/>
            <pc:sldMk cId="2265525781" sldId="269"/>
            <ac:spMk id="5" creationId="{EE2A865B-7E73-4CA1-A08F-D7F2BA1CBABF}"/>
          </ac:spMkLst>
        </pc:spChg>
        <pc:spChg chg="del">
          <ac:chgData name="Chaitra Date" userId="e18433f7-e596-4e17-9244-08201009a07d" providerId="ADAL" clId="{9F8E73FB-52DB-4CB1-BB45-64CE7B56689D}" dt="2021-06-15T13:32:50.664" v="5811" actId="26606"/>
          <ac:spMkLst>
            <pc:docMk/>
            <pc:sldMk cId="2265525781" sldId="269"/>
            <ac:spMk id="77" creationId="{6EBF06A5-4173-45DE-87B1-0791E098A374}"/>
          </ac:spMkLst>
        </pc:spChg>
        <pc:spChg chg="del">
          <ac:chgData name="Chaitra Date" userId="e18433f7-e596-4e17-9244-08201009a07d" providerId="ADAL" clId="{9F8E73FB-52DB-4CB1-BB45-64CE7B56689D}" dt="2021-06-15T13:32:50.664" v="5811" actId="26606"/>
          <ac:spMkLst>
            <pc:docMk/>
            <pc:sldMk cId="2265525781" sldId="269"/>
            <ac:spMk id="79" creationId="{581DAA37-DAFB-47C9-9EE7-11C030BEC838}"/>
          </ac:spMkLst>
        </pc:spChg>
        <pc:spChg chg="del">
          <ac:chgData name="Chaitra Date" userId="e18433f7-e596-4e17-9244-08201009a07d" providerId="ADAL" clId="{9F8E73FB-52DB-4CB1-BB45-64CE7B56689D}" dt="2021-06-15T13:32:50.664" v="5811" actId="26606"/>
          <ac:spMkLst>
            <pc:docMk/>
            <pc:sldMk cId="2265525781" sldId="269"/>
            <ac:spMk id="81" creationId="{F4CBD955-7E14-485C-919F-EC1D1B9BC25C}"/>
          </ac:spMkLst>
        </pc:spChg>
        <pc:spChg chg="add del">
          <ac:chgData name="Chaitra Date" userId="e18433f7-e596-4e17-9244-08201009a07d" providerId="ADAL" clId="{9F8E73FB-52DB-4CB1-BB45-64CE7B56689D}" dt="2021-06-15T13:33:08.294" v="5813" actId="26606"/>
          <ac:spMkLst>
            <pc:docMk/>
            <pc:sldMk cId="2265525781" sldId="269"/>
            <ac:spMk id="86" creationId="{9264D464-898B-4908-88FD-33A83D6ED64E}"/>
          </ac:spMkLst>
        </pc:spChg>
        <pc:spChg chg="add del">
          <ac:chgData name="Chaitra Date" userId="e18433f7-e596-4e17-9244-08201009a07d" providerId="ADAL" clId="{9F8E73FB-52DB-4CB1-BB45-64CE7B56689D}" dt="2021-06-15T13:33:08.294" v="5813" actId="26606"/>
          <ac:spMkLst>
            <pc:docMk/>
            <pc:sldMk cId="2265525781" sldId="269"/>
            <ac:spMk id="88" creationId="{F0BC1D9E-4401-4EC0-88FD-ED103CB570EA}"/>
          </ac:spMkLst>
        </pc:spChg>
        <pc:spChg chg="add del">
          <ac:chgData name="Chaitra Date" userId="e18433f7-e596-4e17-9244-08201009a07d" providerId="ADAL" clId="{9F8E73FB-52DB-4CB1-BB45-64CE7B56689D}" dt="2021-06-15T13:33:08.294" v="5813" actId="26606"/>
          <ac:spMkLst>
            <pc:docMk/>
            <pc:sldMk cId="2265525781" sldId="269"/>
            <ac:spMk id="90" creationId="{B0AAF7C9-094E-400C-A428-F6C2262F6527}"/>
          </ac:spMkLst>
        </pc:spChg>
        <pc:spChg chg="add del">
          <ac:chgData name="Chaitra Date" userId="e18433f7-e596-4e17-9244-08201009a07d" providerId="ADAL" clId="{9F8E73FB-52DB-4CB1-BB45-64CE7B56689D}" dt="2021-06-15T13:33:08.294" v="5813" actId="26606"/>
          <ac:spMkLst>
            <pc:docMk/>
            <pc:sldMk cId="2265525781" sldId="269"/>
            <ac:spMk id="92" creationId="{6200B311-3585-4069-AAC6-CD443FA5B8AD}"/>
          </ac:spMkLst>
        </pc:spChg>
        <pc:spChg chg="add del">
          <ac:chgData name="Chaitra Date" userId="e18433f7-e596-4e17-9244-08201009a07d" providerId="ADAL" clId="{9F8E73FB-52DB-4CB1-BB45-64CE7B56689D}" dt="2021-06-16T09:25:56.407" v="11332" actId="26606"/>
          <ac:spMkLst>
            <pc:docMk/>
            <pc:sldMk cId="2265525781" sldId="269"/>
            <ac:spMk id="97" creationId="{AD21898E-86C0-4C8A-A76C-DF33E844C87A}"/>
          </ac:spMkLst>
        </pc:spChg>
        <pc:spChg chg="add del">
          <ac:chgData name="Chaitra Date" userId="e18433f7-e596-4e17-9244-08201009a07d" providerId="ADAL" clId="{9F8E73FB-52DB-4CB1-BB45-64CE7B56689D}" dt="2021-06-16T09:25:56.407" v="11332" actId="26606"/>
          <ac:spMkLst>
            <pc:docMk/>
            <pc:sldMk cId="2265525781" sldId="269"/>
            <ac:spMk id="99" creationId="{5C8F04BD-D093-45D0-B54C-50FDB308B4EE}"/>
          </ac:spMkLst>
        </pc:spChg>
        <pc:spChg chg="add">
          <ac:chgData name="Chaitra Date" userId="e18433f7-e596-4e17-9244-08201009a07d" providerId="ADAL" clId="{9F8E73FB-52DB-4CB1-BB45-64CE7B56689D}" dt="2021-06-16T09:25:56.407" v="11332" actId="26606"/>
          <ac:spMkLst>
            <pc:docMk/>
            <pc:sldMk cId="2265525781" sldId="269"/>
            <ac:spMk id="104" creationId="{AD21898E-86C0-4C8A-A76C-DF33E844C87A}"/>
          </ac:spMkLst>
        </pc:spChg>
        <pc:spChg chg="add">
          <ac:chgData name="Chaitra Date" userId="e18433f7-e596-4e17-9244-08201009a07d" providerId="ADAL" clId="{9F8E73FB-52DB-4CB1-BB45-64CE7B56689D}" dt="2021-06-16T09:25:56.407" v="11332" actId="26606"/>
          <ac:spMkLst>
            <pc:docMk/>
            <pc:sldMk cId="2265525781" sldId="269"/>
            <ac:spMk id="106" creationId="{5C8F04BD-D093-45D0-B54C-50FDB308B4EE}"/>
          </ac:spMkLst>
        </pc:spChg>
        <pc:picChg chg="del">
          <ac:chgData name="Chaitra Date" userId="e18433f7-e596-4e17-9244-08201009a07d" providerId="ADAL" clId="{9F8E73FB-52DB-4CB1-BB45-64CE7B56689D}" dt="2021-06-15T13:32:46.526" v="5810" actId="478"/>
          <ac:picMkLst>
            <pc:docMk/>
            <pc:sldMk cId="2265525781" sldId="269"/>
            <ac:picMk id="4" creationId="{4C53EFE4-D4D3-4CE9-B267-C8C8CB3BCC6F}"/>
          </ac:picMkLst>
        </pc:picChg>
        <pc:picChg chg="add mod">
          <ac:chgData name="Chaitra Date" userId="e18433f7-e596-4e17-9244-08201009a07d" providerId="ADAL" clId="{9F8E73FB-52DB-4CB1-BB45-64CE7B56689D}" dt="2021-06-16T09:30:20.828" v="11394" actId="1076"/>
          <ac:picMkLst>
            <pc:docMk/>
            <pc:sldMk cId="2265525781" sldId="269"/>
            <ac:picMk id="10" creationId="{862C1793-5B21-4546-9DEE-8274FD038AC3}"/>
          </ac:picMkLst>
        </pc:picChg>
        <pc:picChg chg="add mod">
          <ac:chgData name="Chaitra Date" userId="e18433f7-e596-4e17-9244-08201009a07d" providerId="ADAL" clId="{9F8E73FB-52DB-4CB1-BB45-64CE7B56689D}" dt="2021-06-16T09:30:20.828" v="11394" actId="1076"/>
          <ac:picMkLst>
            <pc:docMk/>
            <pc:sldMk cId="2265525781" sldId="269"/>
            <ac:picMk id="11" creationId="{F9C4313C-7293-4C19-A03A-D6C7EBB916A7}"/>
          </ac:picMkLst>
        </pc:picChg>
        <pc:picChg chg="add mod">
          <ac:chgData name="Chaitra Date" userId="e18433f7-e596-4e17-9244-08201009a07d" providerId="ADAL" clId="{9F8E73FB-52DB-4CB1-BB45-64CE7B56689D}" dt="2021-06-16T09:31:03.844" v="11402" actId="1076"/>
          <ac:picMkLst>
            <pc:docMk/>
            <pc:sldMk cId="2265525781" sldId="269"/>
            <ac:picMk id="12" creationId="{DEE40052-1D92-4C93-8C26-9BC5BB185483}"/>
          </ac:picMkLst>
        </pc:picChg>
      </pc:sldChg>
      <pc:sldChg chg="addSp delSp modSp add ord">
        <pc:chgData name="Chaitra Date" userId="e18433f7-e596-4e17-9244-08201009a07d" providerId="ADAL" clId="{9F8E73FB-52DB-4CB1-BB45-64CE7B56689D}" dt="2021-06-16T14:53:43.252" v="13071"/>
        <pc:sldMkLst>
          <pc:docMk/>
          <pc:sldMk cId="1045107907" sldId="270"/>
        </pc:sldMkLst>
        <pc:spChg chg="mod">
          <ac:chgData name="Chaitra Date" userId="e18433f7-e596-4e17-9244-08201009a07d" providerId="ADAL" clId="{9F8E73FB-52DB-4CB1-BB45-64CE7B56689D}" dt="2021-06-15T15:58:01.125" v="9197" actId="14100"/>
          <ac:spMkLst>
            <pc:docMk/>
            <pc:sldMk cId="1045107907" sldId="270"/>
            <ac:spMk id="2" creationId="{D2ECD448-9616-479B-BC94-5D1B610277F2}"/>
          </ac:spMkLst>
        </pc:spChg>
        <pc:spChg chg="del">
          <ac:chgData name="Chaitra Date" userId="e18433f7-e596-4e17-9244-08201009a07d" providerId="ADAL" clId="{9F8E73FB-52DB-4CB1-BB45-64CE7B56689D}" dt="2021-06-15T14:11:56.720" v="7789" actId="478"/>
          <ac:spMkLst>
            <pc:docMk/>
            <pc:sldMk cId="1045107907" sldId="270"/>
            <ac:spMk id="3" creationId="{C3FB8440-0FFF-4F62-9B04-9F0E9D504472}"/>
          </ac:spMkLst>
        </pc:spChg>
        <pc:spChg chg="del">
          <ac:chgData name="Chaitra Date" userId="e18433f7-e596-4e17-9244-08201009a07d" providerId="ADAL" clId="{9F8E73FB-52DB-4CB1-BB45-64CE7B56689D}" dt="2021-06-15T14:12:01.748" v="7791" actId="478"/>
          <ac:spMkLst>
            <pc:docMk/>
            <pc:sldMk cId="1045107907" sldId="270"/>
            <ac:spMk id="6" creationId="{EF8FCC19-7EDD-44C3-96E2-4141AB3E4381}"/>
          </ac:spMkLst>
        </pc:spChg>
        <pc:spChg chg="add del mod">
          <ac:chgData name="Chaitra Date" userId="e18433f7-e596-4e17-9244-08201009a07d" providerId="ADAL" clId="{9F8E73FB-52DB-4CB1-BB45-64CE7B56689D}" dt="2021-06-15T14:11:59.724" v="7790" actId="478"/>
          <ac:spMkLst>
            <pc:docMk/>
            <pc:sldMk cId="1045107907" sldId="270"/>
            <ac:spMk id="7" creationId="{BE470B55-6DB6-4D81-9162-E221301A6579}"/>
          </ac:spMkLst>
        </pc:spChg>
        <pc:spChg chg="add mod">
          <ac:chgData name="Chaitra Date" userId="e18433f7-e596-4e17-9244-08201009a07d" providerId="ADAL" clId="{9F8E73FB-52DB-4CB1-BB45-64CE7B56689D}" dt="2021-06-15T16:26:54.572" v="9629" actId="14100"/>
          <ac:spMkLst>
            <pc:docMk/>
            <pc:sldMk cId="1045107907" sldId="270"/>
            <ac:spMk id="12" creationId="{F348395F-5A68-4DA3-8961-BBF3D3EE853B}"/>
          </ac:spMkLst>
        </pc:spChg>
        <pc:spChg chg="add mod">
          <ac:chgData name="Chaitra Date" userId="e18433f7-e596-4e17-9244-08201009a07d" providerId="ADAL" clId="{9F8E73FB-52DB-4CB1-BB45-64CE7B56689D}" dt="2021-06-15T16:21:25.142" v="9450" actId="14100"/>
          <ac:spMkLst>
            <pc:docMk/>
            <pc:sldMk cId="1045107907" sldId="270"/>
            <ac:spMk id="13" creationId="{13CB33C0-8287-4B57-86A2-AEB8B3C5E925}"/>
          </ac:spMkLst>
        </pc:spChg>
        <pc:spChg chg="add mod">
          <ac:chgData name="Chaitra Date" userId="e18433f7-e596-4e17-9244-08201009a07d" providerId="ADAL" clId="{9F8E73FB-52DB-4CB1-BB45-64CE7B56689D}" dt="2021-06-15T16:27:17.285" v="9661" actId="1037"/>
          <ac:spMkLst>
            <pc:docMk/>
            <pc:sldMk cId="1045107907" sldId="270"/>
            <ac:spMk id="14" creationId="{8DDA185A-0994-443D-BD69-0BB5928CDBF5}"/>
          </ac:spMkLst>
        </pc:spChg>
        <pc:spChg chg="add mod">
          <ac:chgData name="Chaitra Date" userId="e18433f7-e596-4e17-9244-08201009a07d" providerId="ADAL" clId="{9F8E73FB-52DB-4CB1-BB45-64CE7B56689D}" dt="2021-06-15T15:38:53.416" v="8158" actId="1037"/>
          <ac:spMkLst>
            <pc:docMk/>
            <pc:sldMk cId="1045107907" sldId="270"/>
            <ac:spMk id="18" creationId="{DAC8251E-9301-43C6-BF95-837B21B301A7}"/>
          </ac:spMkLst>
        </pc:spChg>
        <pc:spChg chg="add mod">
          <ac:chgData name="Chaitra Date" userId="e18433f7-e596-4e17-9244-08201009a07d" providerId="ADAL" clId="{9F8E73FB-52DB-4CB1-BB45-64CE7B56689D}" dt="2021-06-16T12:51:46.160" v="13011" actId="20577"/>
          <ac:spMkLst>
            <pc:docMk/>
            <pc:sldMk cId="1045107907" sldId="270"/>
            <ac:spMk id="19" creationId="{2A3383F3-3C22-4F89-A0A4-9AA6A96B7652}"/>
          </ac:spMkLst>
        </pc:spChg>
        <pc:spChg chg="add del mod">
          <ac:chgData name="Chaitra Date" userId="e18433f7-e596-4e17-9244-08201009a07d" providerId="ADAL" clId="{9F8E73FB-52DB-4CB1-BB45-64CE7B56689D}" dt="2021-06-15T16:12:09.944" v="9359" actId="478"/>
          <ac:spMkLst>
            <pc:docMk/>
            <pc:sldMk cId="1045107907" sldId="270"/>
            <ac:spMk id="20" creationId="{1974E77C-AF6D-47CA-A2F2-9A135B4D6CEB}"/>
          </ac:spMkLst>
        </pc:spChg>
        <pc:spChg chg="add mod">
          <ac:chgData name="Chaitra Date" userId="e18433f7-e596-4e17-9244-08201009a07d" providerId="ADAL" clId="{9F8E73FB-52DB-4CB1-BB45-64CE7B56689D}" dt="2021-06-15T16:21:31.973" v="9453" actId="1076"/>
          <ac:spMkLst>
            <pc:docMk/>
            <pc:sldMk cId="1045107907" sldId="270"/>
            <ac:spMk id="21" creationId="{71B838A4-21C3-4DBD-8910-4DD3DE1F162E}"/>
          </ac:spMkLst>
        </pc:spChg>
        <pc:spChg chg="add mod">
          <ac:chgData name="Chaitra Date" userId="e18433f7-e596-4e17-9244-08201009a07d" providerId="ADAL" clId="{9F8E73FB-52DB-4CB1-BB45-64CE7B56689D}" dt="2021-06-15T16:24:14.231" v="9566" actId="1037"/>
          <ac:spMkLst>
            <pc:docMk/>
            <pc:sldMk cId="1045107907" sldId="270"/>
            <ac:spMk id="22" creationId="{D45B6354-DEB8-40A9-BC6C-CFD29EE46E51}"/>
          </ac:spMkLst>
        </pc:spChg>
        <pc:spChg chg="add mod">
          <ac:chgData name="Chaitra Date" userId="e18433f7-e596-4e17-9244-08201009a07d" providerId="ADAL" clId="{9F8E73FB-52DB-4CB1-BB45-64CE7B56689D}" dt="2021-06-15T16:27:29.744" v="9665" actId="20577"/>
          <ac:spMkLst>
            <pc:docMk/>
            <pc:sldMk cId="1045107907" sldId="270"/>
            <ac:spMk id="23" creationId="{92590915-79DB-474A-B283-2E1A3546E797}"/>
          </ac:spMkLst>
        </pc:spChg>
        <pc:spChg chg="add mod">
          <ac:chgData name="Chaitra Date" userId="e18433f7-e596-4e17-9244-08201009a07d" providerId="ADAL" clId="{9F8E73FB-52DB-4CB1-BB45-64CE7B56689D}" dt="2021-06-15T16:24:14.231" v="9566" actId="1037"/>
          <ac:spMkLst>
            <pc:docMk/>
            <pc:sldMk cId="1045107907" sldId="270"/>
            <ac:spMk id="24" creationId="{FE39A034-CCC6-46DA-A4CB-63A718F214C8}"/>
          </ac:spMkLst>
        </pc:spChg>
        <pc:spChg chg="add mod">
          <ac:chgData name="Chaitra Date" userId="e18433f7-e596-4e17-9244-08201009a07d" providerId="ADAL" clId="{9F8E73FB-52DB-4CB1-BB45-64CE7B56689D}" dt="2021-06-15T16:24:14.231" v="9566" actId="1037"/>
          <ac:spMkLst>
            <pc:docMk/>
            <pc:sldMk cId="1045107907" sldId="270"/>
            <ac:spMk id="25" creationId="{F341FA0F-16B8-437E-827F-FB0F3560D426}"/>
          </ac:spMkLst>
        </pc:spChg>
        <pc:spChg chg="add mod">
          <ac:chgData name="Chaitra Date" userId="e18433f7-e596-4e17-9244-08201009a07d" providerId="ADAL" clId="{9F8E73FB-52DB-4CB1-BB45-64CE7B56689D}" dt="2021-06-15T16:24:14.231" v="9566" actId="1037"/>
          <ac:spMkLst>
            <pc:docMk/>
            <pc:sldMk cId="1045107907" sldId="270"/>
            <ac:spMk id="26" creationId="{2326F5E2-7C4D-4D4C-BF6F-2F34A9266298}"/>
          </ac:spMkLst>
        </pc:spChg>
        <pc:spChg chg="add mod">
          <ac:chgData name="Chaitra Date" userId="e18433f7-e596-4e17-9244-08201009a07d" providerId="ADAL" clId="{9F8E73FB-52DB-4CB1-BB45-64CE7B56689D}" dt="2021-06-15T16:24:03.156" v="9558" actId="1037"/>
          <ac:spMkLst>
            <pc:docMk/>
            <pc:sldMk cId="1045107907" sldId="270"/>
            <ac:spMk id="30" creationId="{CA16A6A6-CBD4-4E62-948E-CED38BA724F1}"/>
          </ac:spMkLst>
        </pc:spChg>
        <pc:spChg chg="add mod">
          <ac:chgData name="Chaitra Date" userId="e18433f7-e596-4e17-9244-08201009a07d" providerId="ADAL" clId="{9F8E73FB-52DB-4CB1-BB45-64CE7B56689D}" dt="2021-06-15T16:24:14.231" v="9566" actId="1037"/>
          <ac:spMkLst>
            <pc:docMk/>
            <pc:sldMk cId="1045107907" sldId="270"/>
            <ac:spMk id="31" creationId="{07432AD4-C775-472D-AE03-3B5DCC767462}"/>
          </ac:spMkLst>
        </pc:spChg>
        <pc:spChg chg="add mod">
          <ac:chgData name="Chaitra Date" userId="e18433f7-e596-4e17-9244-08201009a07d" providerId="ADAL" clId="{9F8E73FB-52DB-4CB1-BB45-64CE7B56689D}" dt="2021-06-15T16:24:14.231" v="9566" actId="1037"/>
          <ac:spMkLst>
            <pc:docMk/>
            <pc:sldMk cId="1045107907" sldId="270"/>
            <ac:spMk id="32" creationId="{8163A138-981F-448F-AA39-F3426C71C2E0}"/>
          </ac:spMkLst>
        </pc:spChg>
        <pc:spChg chg="add mod">
          <ac:chgData name="Chaitra Date" userId="e18433f7-e596-4e17-9244-08201009a07d" providerId="ADAL" clId="{9F8E73FB-52DB-4CB1-BB45-64CE7B56689D}" dt="2021-06-15T16:24:14.231" v="9566" actId="1037"/>
          <ac:spMkLst>
            <pc:docMk/>
            <pc:sldMk cId="1045107907" sldId="270"/>
            <ac:spMk id="33" creationId="{7ACB5B48-9A00-49B8-935C-36C8D01B01A0}"/>
          </ac:spMkLst>
        </pc:spChg>
        <pc:spChg chg="add mod">
          <ac:chgData name="Chaitra Date" userId="e18433f7-e596-4e17-9244-08201009a07d" providerId="ADAL" clId="{9F8E73FB-52DB-4CB1-BB45-64CE7B56689D}" dt="2021-06-15T16:24:14.231" v="9566" actId="1037"/>
          <ac:spMkLst>
            <pc:docMk/>
            <pc:sldMk cId="1045107907" sldId="270"/>
            <ac:spMk id="34" creationId="{48FDC885-4239-4377-974E-2D15E3E629FE}"/>
          </ac:spMkLst>
        </pc:spChg>
        <pc:spChg chg="add mod">
          <ac:chgData name="Chaitra Date" userId="e18433f7-e596-4e17-9244-08201009a07d" providerId="ADAL" clId="{9F8E73FB-52DB-4CB1-BB45-64CE7B56689D}" dt="2021-06-15T16:24:14.231" v="9566" actId="1037"/>
          <ac:spMkLst>
            <pc:docMk/>
            <pc:sldMk cId="1045107907" sldId="270"/>
            <ac:spMk id="35" creationId="{5EFD764D-8253-45AE-B1B0-D2D7F14AD7CA}"/>
          </ac:spMkLst>
        </pc:spChg>
        <pc:spChg chg="add mod">
          <ac:chgData name="Chaitra Date" userId="e18433f7-e596-4e17-9244-08201009a07d" providerId="ADAL" clId="{9F8E73FB-52DB-4CB1-BB45-64CE7B56689D}" dt="2021-06-15T16:24:14.231" v="9566" actId="1037"/>
          <ac:spMkLst>
            <pc:docMk/>
            <pc:sldMk cId="1045107907" sldId="270"/>
            <ac:spMk id="36" creationId="{1B28D5D6-70EC-42FD-BA5A-F45C0F665020}"/>
          </ac:spMkLst>
        </pc:spChg>
        <pc:spChg chg="add mod">
          <ac:chgData name="Chaitra Date" userId="e18433f7-e596-4e17-9244-08201009a07d" providerId="ADAL" clId="{9F8E73FB-52DB-4CB1-BB45-64CE7B56689D}" dt="2021-06-15T16:27:10.757" v="9636" actId="1076"/>
          <ac:spMkLst>
            <pc:docMk/>
            <pc:sldMk cId="1045107907" sldId="270"/>
            <ac:spMk id="37" creationId="{7A3181ED-8FB2-4C88-B2C4-9EDF9C01C541}"/>
          </ac:spMkLst>
        </pc:spChg>
        <pc:spChg chg="add mod">
          <ac:chgData name="Chaitra Date" userId="e18433f7-e596-4e17-9244-08201009a07d" providerId="ADAL" clId="{9F8E73FB-52DB-4CB1-BB45-64CE7B56689D}" dt="2021-06-15T16:27:02.824" v="9635" actId="1037"/>
          <ac:spMkLst>
            <pc:docMk/>
            <pc:sldMk cId="1045107907" sldId="270"/>
            <ac:spMk id="38" creationId="{23450FB7-AE02-41E0-9ABD-01A38E6C2F76}"/>
          </ac:spMkLst>
        </pc:spChg>
        <pc:spChg chg="add mod">
          <ac:chgData name="Chaitra Date" userId="e18433f7-e596-4e17-9244-08201009a07d" providerId="ADAL" clId="{9F8E73FB-52DB-4CB1-BB45-64CE7B56689D}" dt="2021-06-15T16:27:02.824" v="9635" actId="1037"/>
          <ac:spMkLst>
            <pc:docMk/>
            <pc:sldMk cId="1045107907" sldId="270"/>
            <ac:spMk id="40" creationId="{7432AC64-610A-4C8C-A351-795A1B000C3C}"/>
          </ac:spMkLst>
        </pc:spChg>
        <pc:spChg chg="add del mod">
          <ac:chgData name="Chaitra Date" userId="e18433f7-e596-4e17-9244-08201009a07d" providerId="ADAL" clId="{9F8E73FB-52DB-4CB1-BB45-64CE7B56689D}" dt="2021-06-15T16:19:38.550" v="9404" actId="478"/>
          <ac:spMkLst>
            <pc:docMk/>
            <pc:sldMk cId="1045107907" sldId="270"/>
            <ac:spMk id="41" creationId="{AEDA487C-B4D2-4C8D-82E2-2DB5DF09408F}"/>
          </ac:spMkLst>
        </pc:spChg>
        <pc:spChg chg="add mod">
          <ac:chgData name="Chaitra Date" userId="e18433f7-e596-4e17-9244-08201009a07d" providerId="ADAL" clId="{9F8E73FB-52DB-4CB1-BB45-64CE7B56689D}" dt="2021-06-15T16:27:02.824" v="9635" actId="1037"/>
          <ac:spMkLst>
            <pc:docMk/>
            <pc:sldMk cId="1045107907" sldId="270"/>
            <ac:spMk id="43" creationId="{7B6F633B-B0F9-4A29-BFFE-60967D62B107}"/>
          </ac:spMkLst>
        </pc:spChg>
        <pc:spChg chg="add mod">
          <ac:chgData name="Chaitra Date" userId="e18433f7-e596-4e17-9244-08201009a07d" providerId="ADAL" clId="{9F8E73FB-52DB-4CB1-BB45-64CE7B56689D}" dt="2021-06-15T15:44:30.183" v="8259" actId="1076"/>
          <ac:spMkLst>
            <pc:docMk/>
            <pc:sldMk cId="1045107907" sldId="270"/>
            <ac:spMk id="53" creationId="{3308970B-E9B9-41B0-81D6-F8E63A5EA1D2}"/>
          </ac:spMkLst>
        </pc:spChg>
        <pc:spChg chg="add mod">
          <ac:chgData name="Chaitra Date" userId="e18433f7-e596-4e17-9244-08201009a07d" providerId="ADAL" clId="{9F8E73FB-52DB-4CB1-BB45-64CE7B56689D}" dt="2021-06-15T15:44:46.447" v="8263" actId="1076"/>
          <ac:spMkLst>
            <pc:docMk/>
            <pc:sldMk cId="1045107907" sldId="270"/>
            <ac:spMk id="54" creationId="{97C850A3-51A9-452A-ABDF-F685EAAC430C}"/>
          </ac:spMkLst>
        </pc:spChg>
        <pc:spChg chg="add mod">
          <ac:chgData name="Chaitra Date" userId="e18433f7-e596-4e17-9244-08201009a07d" providerId="ADAL" clId="{9F8E73FB-52DB-4CB1-BB45-64CE7B56689D}" dt="2021-06-15T16:22:43.759" v="9524" actId="1035"/>
          <ac:spMkLst>
            <pc:docMk/>
            <pc:sldMk cId="1045107907" sldId="270"/>
            <ac:spMk id="59" creationId="{AB5568EC-EF5E-4607-99DA-82C7660204D5}"/>
          </ac:spMkLst>
        </pc:spChg>
        <pc:picChg chg="add mod">
          <ac:chgData name="Chaitra Date" userId="e18433f7-e596-4e17-9244-08201009a07d" providerId="ADAL" clId="{9F8E73FB-52DB-4CB1-BB45-64CE7B56689D}" dt="2021-06-15T16:27:02.824" v="9635" actId="1037"/>
          <ac:picMkLst>
            <pc:docMk/>
            <pc:sldMk cId="1045107907" sldId="270"/>
            <ac:picMk id="4" creationId="{B4A8F7EE-60B1-4C59-A337-C65FAAD5ECA3}"/>
          </ac:picMkLst>
        </pc:picChg>
        <pc:picChg chg="del">
          <ac:chgData name="Chaitra Date" userId="e18433f7-e596-4e17-9244-08201009a07d" providerId="ADAL" clId="{9F8E73FB-52DB-4CB1-BB45-64CE7B56689D}" dt="2021-06-15T14:12:02.417" v="7792" actId="478"/>
          <ac:picMkLst>
            <pc:docMk/>
            <pc:sldMk cId="1045107907" sldId="270"/>
            <ac:picMk id="5" creationId="{5A0E2EC0-153C-4442-9083-6F4044223D6B}"/>
          </ac:picMkLst>
        </pc:picChg>
        <pc:picChg chg="add mod">
          <ac:chgData name="Chaitra Date" userId="e18433f7-e596-4e17-9244-08201009a07d" providerId="ADAL" clId="{9F8E73FB-52DB-4CB1-BB45-64CE7B56689D}" dt="2021-06-15T15:58:42.986" v="9198" actId="207"/>
          <ac:picMkLst>
            <pc:docMk/>
            <pc:sldMk cId="1045107907" sldId="270"/>
            <ac:picMk id="6" creationId="{F2EB0455-8742-4606-988F-BD860C6766E2}"/>
          </ac:picMkLst>
        </pc:picChg>
        <pc:picChg chg="add mod">
          <ac:chgData name="Chaitra Date" userId="e18433f7-e596-4e17-9244-08201009a07d" providerId="ADAL" clId="{9F8E73FB-52DB-4CB1-BB45-64CE7B56689D}" dt="2021-06-15T16:26:18.712" v="9627" actId="14100"/>
          <ac:picMkLst>
            <pc:docMk/>
            <pc:sldMk cId="1045107907" sldId="270"/>
            <ac:picMk id="8" creationId="{F1064738-53A5-4930-A48C-0E8945B31DCE}"/>
          </ac:picMkLst>
        </pc:picChg>
        <pc:picChg chg="add del mod">
          <ac:chgData name="Chaitra Date" userId="e18433f7-e596-4e17-9244-08201009a07d" providerId="ADAL" clId="{9F8E73FB-52DB-4CB1-BB45-64CE7B56689D}" dt="2021-06-15T15:38:25.976" v="8142" actId="478"/>
          <ac:picMkLst>
            <pc:docMk/>
            <pc:sldMk cId="1045107907" sldId="270"/>
            <ac:picMk id="10" creationId="{975D54B1-13F1-4D8E-89BB-59E7609AC35F}"/>
          </ac:picMkLst>
        </pc:picChg>
        <pc:picChg chg="add mod">
          <ac:chgData name="Chaitra Date" userId="e18433f7-e596-4e17-9244-08201009a07d" providerId="ADAL" clId="{9F8E73FB-52DB-4CB1-BB45-64CE7B56689D}" dt="2021-06-15T16:21:35.145" v="9454" actId="1076"/>
          <ac:picMkLst>
            <pc:docMk/>
            <pc:sldMk cId="1045107907" sldId="270"/>
            <ac:picMk id="15" creationId="{195D02AA-5F43-4D51-A12C-7B7CA61EABE4}"/>
          </ac:picMkLst>
        </pc:picChg>
        <pc:picChg chg="add del mod">
          <ac:chgData name="Chaitra Date" userId="e18433f7-e596-4e17-9244-08201009a07d" providerId="ADAL" clId="{9F8E73FB-52DB-4CB1-BB45-64CE7B56689D}" dt="2021-06-15T16:12:07.460" v="9358" actId="478"/>
          <ac:picMkLst>
            <pc:docMk/>
            <pc:sldMk cId="1045107907" sldId="270"/>
            <ac:picMk id="16" creationId="{B390A740-E36D-4547-9889-3D48E9F760F3}"/>
          </ac:picMkLst>
        </pc:picChg>
        <pc:picChg chg="add mod">
          <ac:chgData name="Chaitra Date" userId="e18433f7-e596-4e17-9244-08201009a07d" providerId="ADAL" clId="{9F8E73FB-52DB-4CB1-BB45-64CE7B56689D}" dt="2021-06-15T16:21:44.712" v="9456" actId="1076"/>
          <ac:picMkLst>
            <pc:docMk/>
            <pc:sldMk cId="1045107907" sldId="270"/>
            <ac:picMk id="17" creationId="{6E34C1C9-FD0D-4BD2-9A29-A649BF9CCFB5}"/>
          </ac:picMkLst>
        </pc:picChg>
        <pc:picChg chg="add mod">
          <ac:chgData name="Chaitra Date" userId="e18433f7-e596-4e17-9244-08201009a07d" providerId="ADAL" clId="{9F8E73FB-52DB-4CB1-BB45-64CE7B56689D}" dt="2021-06-15T16:24:14.231" v="9566" actId="1037"/>
          <ac:picMkLst>
            <pc:docMk/>
            <pc:sldMk cId="1045107907" sldId="270"/>
            <ac:picMk id="27" creationId="{DFEC0AEC-79AD-4BD7-A106-E28D28398597}"/>
          </ac:picMkLst>
        </pc:picChg>
        <pc:picChg chg="add mod">
          <ac:chgData name="Chaitra Date" userId="e18433f7-e596-4e17-9244-08201009a07d" providerId="ADAL" clId="{9F8E73FB-52DB-4CB1-BB45-64CE7B56689D}" dt="2021-06-15T16:24:14.231" v="9566" actId="1037"/>
          <ac:picMkLst>
            <pc:docMk/>
            <pc:sldMk cId="1045107907" sldId="270"/>
            <ac:picMk id="28" creationId="{DCA39CF4-0579-4E3B-ABB5-4E0194E8D970}"/>
          </ac:picMkLst>
        </pc:picChg>
        <pc:picChg chg="add mod">
          <ac:chgData name="Chaitra Date" userId="e18433f7-e596-4e17-9244-08201009a07d" providerId="ADAL" clId="{9F8E73FB-52DB-4CB1-BB45-64CE7B56689D}" dt="2021-06-15T16:24:14.231" v="9566" actId="1037"/>
          <ac:picMkLst>
            <pc:docMk/>
            <pc:sldMk cId="1045107907" sldId="270"/>
            <ac:picMk id="29" creationId="{52146987-5C5C-4E08-80EC-68D8F4987F50}"/>
          </ac:picMkLst>
        </pc:picChg>
        <pc:picChg chg="add mod">
          <ac:chgData name="Chaitra Date" userId="e18433f7-e596-4e17-9244-08201009a07d" providerId="ADAL" clId="{9F8E73FB-52DB-4CB1-BB45-64CE7B56689D}" dt="2021-06-15T16:27:02.824" v="9635" actId="1037"/>
          <ac:picMkLst>
            <pc:docMk/>
            <pc:sldMk cId="1045107907" sldId="270"/>
            <ac:picMk id="39" creationId="{C654B72A-B99B-4D2D-8FF4-D247F5B0C7DB}"/>
          </ac:picMkLst>
        </pc:picChg>
        <pc:picChg chg="add mod">
          <ac:chgData name="Chaitra Date" userId="e18433f7-e596-4e17-9244-08201009a07d" providerId="ADAL" clId="{9F8E73FB-52DB-4CB1-BB45-64CE7B56689D}" dt="2021-06-15T16:27:02.824" v="9635" actId="1037"/>
          <ac:picMkLst>
            <pc:docMk/>
            <pc:sldMk cId="1045107907" sldId="270"/>
            <ac:picMk id="42" creationId="{8F810FB3-63DF-447E-A87D-6661F542B8D5}"/>
          </ac:picMkLst>
        </pc:picChg>
        <pc:picChg chg="add mod">
          <ac:chgData name="Chaitra Date" userId="e18433f7-e596-4e17-9244-08201009a07d" providerId="ADAL" clId="{9F8E73FB-52DB-4CB1-BB45-64CE7B56689D}" dt="2021-06-15T16:26:07.300" v="9622" actId="14100"/>
          <ac:picMkLst>
            <pc:docMk/>
            <pc:sldMk cId="1045107907" sldId="270"/>
            <ac:picMk id="44" creationId="{9468C500-7C43-413B-A473-E7A628AEFB63}"/>
          </ac:picMkLst>
        </pc:picChg>
        <pc:picChg chg="add mod">
          <ac:chgData name="Chaitra Date" userId="e18433f7-e596-4e17-9244-08201009a07d" providerId="ADAL" clId="{9F8E73FB-52DB-4CB1-BB45-64CE7B56689D}" dt="2021-06-15T15:58:49.705" v="9205" actId="207"/>
          <ac:picMkLst>
            <pc:docMk/>
            <pc:sldMk cId="1045107907" sldId="270"/>
            <ac:picMk id="46" creationId="{98DB5D25-76D5-4248-B4FB-3F2991C81DEA}"/>
          </ac:picMkLst>
        </pc:picChg>
        <pc:picChg chg="add mod">
          <ac:chgData name="Chaitra Date" userId="e18433f7-e596-4e17-9244-08201009a07d" providerId="ADAL" clId="{9F8E73FB-52DB-4CB1-BB45-64CE7B56689D}" dt="2021-06-15T16:00:15.327" v="9218" actId="1035"/>
          <ac:picMkLst>
            <pc:docMk/>
            <pc:sldMk cId="1045107907" sldId="270"/>
            <ac:picMk id="50" creationId="{E5B6E624-18BE-4EF2-A8E6-733D749F0EF8}"/>
          </ac:picMkLst>
        </pc:picChg>
        <pc:picChg chg="add mod">
          <ac:chgData name="Chaitra Date" userId="e18433f7-e596-4e17-9244-08201009a07d" providerId="ADAL" clId="{9F8E73FB-52DB-4CB1-BB45-64CE7B56689D}" dt="2021-06-15T16:22:53.771" v="9525" actId="207"/>
          <ac:picMkLst>
            <pc:docMk/>
            <pc:sldMk cId="1045107907" sldId="270"/>
            <ac:picMk id="52" creationId="{4A27D70A-C326-4C0C-910E-445C037931D3}"/>
          </ac:picMkLst>
        </pc:picChg>
        <pc:cxnChg chg="add mod">
          <ac:chgData name="Chaitra Date" userId="e18433f7-e596-4e17-9244-08201009a07d" providerId="ADAL" clId="{9F8E73FB-52DB-4CB1-BB45-64CE7B56689D}" dt="2021-06-15T16:24:59.479" v="9598" actId="14100"/>
          <ac:cxnSpMkLst>
            <pc:docMk/>
            <pc:sldMk cId="1045107907" sldId="270"/>
            <ac:cxnSpMk id="48" creationId="{43F03933-D7A4-4967-8E40-28FD40A4DA95}"/>
          </ac:cxnSpMkLst>
        </pc:cxnChg>
        <pc:cxnChg chg="add mod">
          <ac:chgData name="Chaitra Date" userId="e18433f7-e596-4e17-9244-08201009a07d" providerId="ADAL" clId="{9F8E73FB-52DB-4CB1-BB45-64CE7B56689D}" dt="2021-06-15T16:26:32.506" v="9628" actId="14100"/>
          <ac:cxnSpMkLst>
            <pc:docMk/>
            <pc:sldMk cId="1045107907" sldId="270"/>
            <ac:cxnSpMk id="60" creationId="{7B071EEE-963C-43D4-BEA1-878E39794CB5}"/>
          </ac:cxnSpMkLst>
        </pc:cxnChg>
      </pc:sldChg>
      <pc:sldChg chg="add del">
        <pc:chgData name="Chaitra Date" userId="e18433f7-e596-4e17-9244-08201009a07d" providerId="ADAL" clId="{9F8E73FB-52DB-4CB1-BB45-64CE7B56689D}" dt="2021-06-15T14:15:21.135" v="7893"/>
        <pc:sldMkLst>
          <pc:docMk/>
          <pc:sldMk cId="744687963" sldId="271"/>
        </pc:sldMkLst>
      </pc:sldChg>
      <pc:sldChg chg="addSp delSp modSp add mod ord setBg setClrOvrMap">
        <pc:chgData name="Chaitra Date" userId="e18433f7-e596-4e17-9244-08201009a07d" providerId="ADAL" clId="{9F8E73FB-52DB-4CB1-BB45-64CE7B56689D}" dt="2021-06-16T14:53:46.001" v="13072"/>
        <pc:sldMkLst>
          <pc:docMk/>
          <pc:sldMk cId="1971777946" sldId="271"/>
        </pc:sldMkLst>
        <pc:spChg chg="mod">
          <ac:chgData name="Chaitra Date" userId="e18433f7-e596-4e17-9244-08201009a07d" providerId="ADAL" clId="{9F8E73FB-52DB-4CB1-BB45-64CE7B56689D}" dt="2021-06-16T13:17:41.064" v="13016" actId="14100"/>
          <ac:spMkLst>
            <pc:docMk/>
            <pc:sldMk cId="1971777946" sldId="271"/>
            <ac:spMk id="2" creationId="{C8E2593D-2BC0-40B6-9C2B-4BFF2920C6ED}"/>
          </ac:spMkLst>
        </pc:spChg>
        <pc:spChg chg="mod ord">
          <ac:chgData name="Chaitra Date" userId="e18433f7-e596-4e17-9244-08201009a07d" providerId="ADAL" clId="{9F8E73FB-52DB-4CB1-BB45-64CE7B56689D}" dt="2021-06-16T13:15:52.444" v="13014" actId="14100"/>
          <ac:spMkLst>
            <pc:docMk/>
            <pc:sldMk cId="1971777946" sldId="271"/>
            <ac:spMk id="3" creationId="{C382912E-DE75-4076-B90E-59A54E8BE955}"/>
          </ac:spMkLst>
        </pc:spChg>
        <pc:spChg chg="add del mod">
          <ac:chgData name="Chaitra Date" userId="e18433f7-e596-4e17-9244-08201009a07d" providerId="ADAL" clId="{9F8E73FB-52DB-4CB1-BB45-64CE7B56689D}" dt="2021-06-16T09:46:26.392" v="11669" actId="478"/>
          <ac:spMkLst>
            <pc:docMk/>
            <pc:sldMk cId="1971777946" sldId="271"/>
            <ac:spMk id="6" creationId="{F1560C45-34FB-4A2B-B3BE-F869BE374C78}"/>
          </ac:spMkLst>
        </pc:spChg>
        <pc:spChg chg="add del">
          <ac:chgData name="Chaitra Date" userId="e18433f7-e596-4e17-9244-08201009a07d" providerId="ADAL" clId="{9F8E73FB-52DB-4CB1-BB45-64CE7B56689D}" dt="2021-06-16T09:35:02.868" v="11415" actId="26606"/>
          <ac:spMkLst>
            <pc:docMk/>
            <pc:sldMk cId="1971777946" sldId="271"/>
            <ac:spMk id="74" creationId="{5A0118C5-4F8D-4CF4-BADD-53FEACC6C42A}"/>
          </ac:spMkLst>
        </pc:spChg>
        <pc:spChg chg="add del">
          <ac:chgData name="Chaitra Date" userId="e18433f7-e596-4e17-9244-08201009a07d" providerId="ADAL" clId="{9F8E73FB-52DB-4CB1-BB45-64CE7B56689D}" dt="2021-06-16T09:44:20.696" v="11607" actId="26606"/>
          <ac:spMkLst>
            <pc:docMk/>
            <pc:sldMk cId="1971777946" sldId="271"/>
            <ac:spMk id="77" creationId="{F56F5174-31D9-4DBB-AAB7-A1FD7BDB1352}"/>
          </ac:spMkLst>
        </pc:spChg>
        <pc:spChg chg="add del">
          <ac:chgData name="Chaitra Date" userId="e18433f7-e596-4e17-9244-08201009a07d" providerId="ADAL" clId="{9F8E73FB-52DB-4CB1-BB45-64CE7B56689D}" dt="2021-06-16T09:44:49.442" v="11611" actId="26606"/>
          <ac:spMkLst>
            <pc:docMk/>
            <pc:sldMk cId="1971777946" sldId="271"/>
            <ac:spMk id="78" creationId="{F9A95BEE-6BB1-4A28-A8E6-A34B2E42EF87}"/>
          </ac:spMkLst>
        </pc:spChg>
        <pc:spChg chg="add del">
          <ac:chgData name="Chaitra Date" userId="e18433f7-e596-4e17-9244-08201009a07d" providerId="ADAL" clId="{9F8E73FB-52DB-4CB1-BB45-64CE7B56689D}" dt="2021-06-16T09:44:20.696" v="11607" actId="26606"/>
          <ac:spMkLst>
            <pc:docMk/>
            <pc:sldMk cId="1971777946" sldId="271"/>
            <ac:spMk id="81" creationId="{F9A95BEE-6BB1-4A28-A8E6-A34B2E42EF87}"/>
          </ac:spMkLst>
        </pc:spChg>
        <pc:spChg chg="add del">
          <ac:chgData name="Chaitra Date" userId="e18433f7-e596-4e17-9244-08201009a07d" providerId="ADAL" clId="{9F8E73FB-52DB-4CB1-BB45-64CE7B56689D}" dt="2021-06-16T09:46:56.230" v="11675" actId="26606"/>
          <ac:spMkLst>
            <pc:docMk/>
            <pc:sldMk cId="1971777946" sldId="271"/>
            <ac:spMk id="82" creationId="{F9A95BEE-6BB1-4A28-A8E6-A34B2E42EF87}"/>
          </ac:spMkLst>
        </pc:spChg>
        <pc:spChg chg="add">
          <ac:chgData name="Chaitra Date" userId="e18433f7-e596-4e17-9244-08201009a07d" providerId="ADAL" clId="{9F8E73FB-52DB-4CB1-BB45-64CE7B56689D}" dt="2021-06-16T09:46:56.230" v="11675" actId="26606"/>
          <ac:spMkLst>
            <pc:docMk/>
            <pc:sldMk cId="1971777946" sldId="271"/>
            <ac:spMk id="85" creationId="{F9A95BEE-6BB1-4A28-A8E6-A34B2E42EF87}"/>
          </ac:spMkLst>
        </pc:spChg>
        <pc:spChg chg="add del">
          <ac:chgData name="Chaitra Date" userId="e18433f7-e596-4e17-9244-08201009a07d" providerId="ADAL" clId="{9F8E73FB-52DB-4CB1-BB45-64CE7B56689D}" dt="2021-06-16T06:49:49.473" v="10259" actId="26606"/>
          <ac:spMkLst>
            <pc:docMk/>
            <pc:sldMk cId="1971777946" sldId="271"/>
            <ac:spMk id="86" creationId="{6EBF06A5-4173-45DE-87B1-0791E098A374}"/>
          </ac:spMkLst>
        </pc:spChg>
        <pc:spChg chg="add del">
          <ac:chgData name="Chaitra Date" userId="e18433f7-e596-4e17-9244-08201009a07d" providerId="ADAL" clId="{9F8E73FB-52DB-4CB1-BB45-64CE7B56689D}" dt="2021-06-16T06:49:49.473" v="10259" actId="26606"/>
          <ac:spMkLst>
            <pc:docMk/>
            <pc:sldMk cId="1971777946" sldId="271"/>
            <ac:spMk id="88" creationId="{581DAA37-DAFB-47C9-9EE7-11C030BEC838}"/>
          </ac:spMkLst>
        </pc:spChg>
        <pc:spChg chg="add del">
          <ac:chgData name="Chaitra Date" userId="e18433f7-e596-4e17-9244-08201009a07d" providerId="ADAL" clId="{9F8E73FB-52DB-4CB1-BB45-64CE7B56689D}" dt="2021-06-16T06:49:49.473" v="10259" actId="26606"/>
          <ac:spMkLst>
            <pc:docMk/>
            <pc:sldMk cId="1971777946" sldId="271"/>
            <ac:spMk id="90" creationId="{F4CBD955-7E14-485C-919F-EC1D1B9BC25C}"/>
          </ac:spMkLst>
        </pc:spChg>
        <pc:spChg chg="add del">
          <ac:chgData name="Chaitra Date" userId="e18433f7-e596-4e17-9244-08201009a07d" providerId="ADAL" clId="{9F8E73FB-52DB-4CB1-BB45-64CE7B56689D}" dt="2021-06-16T06:49:49.397" v="10258" actId="26606"/>
          <ac:spMkLst>
            <pc:docMk/>
            <pc:sldMk cId="1971777946" sldId="271"/>
            <ac:spMk id="95" creationId="{7CB4857B-ED7C-444D-9F04-2F885114A1C2}"/>
          </ac:spMkLst>
        </pc:spChg>
        <pc:spChg chg="add del">
          <ac:chgData name="Chaitra Date" userId="e18433f7-e596-4e17-9244-08201009a07d" providerId="ADAL" clId="{9F8E73FB-52DB-4CB1-BB45-64CE7B56689D}" dt="2021-06-16T06:49:49.397" v="10258" actId="26606"/>
          <ac:spMkLst>
            <pc:docMk/>
            <pc:sldMk cId="1971777946" sldId="271"/>
            <ac:spMk id="97" creationId="{D18046FB-44EA-4FD8-A585-EA09A319B2D0}"/>
          </ac:spMkLst>
        </pc:spChg>
        <pc:spChg chg="add del">
          <ac:chgData name="Chaitra Date" userId="e18433f7-e596-4e17-9244-08201009a07d" providerId="ADAL" clId="{9F8E73FB-52DB-4CB1-BB45-64CE7B56689D}" dt="2021-06-16T06:49:49.397" v="10258" actId="26606"/>
          <ac:spMkLst>
            <pc:docMk/>
            <pc:sldMk cId="1971777946" sldId="271"/>
            <ac:spMk id="99" creationId="{479F5F2B-8B58-4140-AE6A-51F6C67B18D9}"/>
          </ac:spMkLst>
        </pc:spChg>
        <pc:spChg chg="add del">
          <ac:chgData name="Chaitra Date" userId="e18433f7-e596-4e17-9244-08201009a07d" providerId="ADAL" clId="{9F8E73FB-52DB-4CB1-BB45-64CE7B56689D}" dt="2021-06-16T09:32:09.954" v="11406" actId="26606"/>
          <ac:spMkLst>
            <pc:docMk/>
            <pc:sldMk cId="1971777946" sldId="271"/>
            <ac:spMk id="101" creationId="{C9A36457-A5F4-4103-A443-02581C09185B}"/>
          </ac:spMkLst>
        </pc:spChg>
        <pc:spChg chg="add del">
          <ac:chgData name="Chaitra Date" userId="e18433f7-e596-4e17-9244-08201009a07d" providerId="ADAL" clId="{9F8E73FB-52DB-4CB1-BB45-64CE7B56689D}" dt="2021-06-16T09:32:09.954" v="11406" actId="26606"/>
          <ac:spMkLst>
            <pc:docMk/>
            <pc:sldMk cId="1971777946" sldId="271"/>
            <ac:spMk id="102" creationId="{AA5CF486-D9E5-4A66-898A-F3D62B81B15E}"/>
          </ac:spMkLst>
        </pc:spChg>
        <pc:spChg chg="add del">
          <ac:chgData name="Chaitra Date" userId="e18433f7-e596-4e17-9244-08201009a07d" providerId="ADAL" clId="{9F8E73FB-52DB-4CB1-BB45-64CE7B56689D}" dt="2021-06-16T09:33:01.665" v="11410" actId="26606"/>
          <ac:spMkLst>
            <pc:docMk/>
            <pc:sldMk cId="1971777946" sldId="271"/>
            <ac:spMk id="109" creationId="{E0D60ECE-8986-45DC-B7FE-EC7699B466B8}"/>
          </ac:spMkLst>
        </pc:spChg>
        <pc:spChg chg="add del">
          <ac:chgData name="Chaitra Date" userId="e18433f7-e596-4e17-9244-08201009a07d" providerId="ADAL" clId="{9F8E73FB-52DB-4CB1-BB45-64CE7B56689D}" dt="2021-06-16T09:33:01.665" v="11410" actId="26606"/>
          <ac:spMkLst>
            <pc:docMk/>
            <pc:sldMk cId="1971777946" sldId="271"/>
            <ac:spMk id="111" creationId="{96964194-5878-40D2-8EC0-DDC58387FA56}"/>
          </ac:spMkLst>
        </pc:spChg>
        <pc:spChg chg="add del">
          <ac:chgData name="Chaitra Date" userId="e18433f7-e596-4e17-9244-08201009a07d" providerId="ADAL" clId="{9F8E73FB-52DB-4CB1-BB45-64CE7B56689D}" dt="2021-06-16T09:35:02.899" v="11416" actId="26606"/>
          <ac:spMkLst>
            <pc:docMk/>
            <pc:sldMk cId="1971777946" sldId="271"/>
            <ac:spMk id="135" creationId="{357DD0D3-F869-46D0-944C-6EC60E19E351}"/>
          </ac:spMkLst>
        </pc:spChg>
        <pc:spChg chg="add del">
          <ac:chgData name="Chaitra Date" userId="e18433f7-e596-4e17-9244-08201009a07d" providerId="ADAL" clId="{9F8E73FB-52DB-4CB1-BB45-64CE7B56689D}" dt="2021-06-16T09:44:49.442" v="11611" actId="26606"/>
          <ac:spMkLst>
            <pc:docMk/>
            <pc:sldMk cId="1971777946" sldId="271"/>
            <ac:spMk id="4102" creationId="{F56F5174-31D9-4DBB-AAB7-A1FD7BDB1352}"/>
          </ac:spMkLst>
        </pc:spChg>
        <pc:spChg chg="add del">
          <ac:chgData name="Chaitra Date" userId="e18433f7-e596-4e17-9244-08201009a07d" providerId="ADAL" clId="{9F8E73FB-52DB-4CB1-BB45-64CE7B56689D}" dt="2021-06-16T09:46:56.230" v="11675" actId="26606"/>
          <ac:spMkLst>
            <pc:docMk/>
            <pc:sldMk cId="1971777946" sldId="271"/>
            <ac:spMk id="4106" creationId="{F56F5174-31D9-4DBB-AAB7-A1FD7BDB1352}"/>
          </ac:spMkLst>
        </pc:spChg>
        <pc:spChg chg="add">
          <ac:chgData name="Chaitra Date" userId="e18433f7-e596-4e17-9244-08201009a07d" providerId="ADAL" clId="{9F8E73FB-52DB-4CB1-BB45-64CE7B56689D}" dt="2021-06-16T09:46:56.230" v="11675" actId="26606"/>
          <ac:spMkLst>
            <pc:docMk/>
            <pc:sldMk cId="1971777946" sldId="271"/>
            <ac:spMk id="4109" creationId="{F56F5174-31D9-4DBB-AAB7-A1FD7BDB1352}"/>
          </ac:spMkLst>
        </pc:spChg>
        <pc:grpChg chg="add del">
          <ac:chgData name="Chaitra Date" userId="e18433f7-e596-4e17-9244-08201009a07d" providerId="ADAL" clId="{9F8E73FB-52DB-4CB1-BB45-64CE7B56689D}" dt="2021-06-16T09:35:02.868" v="11415" actId="26606"/>
          <ac:grpSpMkLst>
            <pc:docMk/>
            <pc:sldMk cId="1971777946" sldId="271"/>
            <ac:grpSpMk id="76" creationId="{B894EFA8-F425-4D19-A94B-445388B31E20}"/>
          </ac:grpSpMkLst>
        </pc:grpChg>
        <pc:grpChg chg="add del">
          <ac:chgData name="Chaitra Date" userId="e18433f7-e596-4e17-9244-08201009a07d" providerId="ADAL" clId="{9F8E73FB-52DB-4CB1-BB45-64CE7B56689D}" dt="2021-06-16T09:35:02.868" v="11415" actId="26606"/>
          <ac:grpSpMkLst>
            <pc:docMk/>
            <pc:sldMk cId="1971777946" sldId="271"/>
            <ac:grpSpMk id="80" creationId="{582A903B-6B78-4F0A-B7C9-3D80499020B8}"/>
          </ac:grpSpMkLst>
        </pc:grpChg>
        <pc:picChg chg="del">
          <ac:chgData name="Chaitra Date" userId="e18433f7-e596-4e17-9244-08201009a07d" providerId="ADAL" clId="{9F8E73FB-52DB-4CB1-BB45-64CE7B56689D}" dt="2021-06-16T06:49:22.352" v="10256" actId="478"/>
          <ac:picMkLst>
            <pc:docMk/>
            <pc:sldMk cId="1971777946" sldId="271"/>
            <ac:picMk id="4" creationId="{4C53EFE4-D4D3-4CE9-B267-C8C8CB3BCC6F}"/>
          </ac:picMkLst>
        </pc:picChg>
        <pc:picChg chg="add del mod">
          <ac:chgData name="Chaitra Date" userId="e18433f7-e596-4e17-9244-08201009a07d" providerId="ADAL" clId="{9F8E73FB-52DB-4CB1-BB45-64CE7B56689D}" dt="2021-06-16T09:44:22.877" v="11608" actId="478"/>
          <ac:picMkLst>
            <pc:docMk/>
            <pc:sldMk cId="1971777946" sldId="271"/>
            <ac:picMk id="5" creationId="{523F9AB0-EB38-4C60-B93E-226FFB117C33}"/>
          </ac:picMkLst>
        </pc:picChg>
        <pc:picChg chg="add del">
          <ac:chgData name="Chaitra Date" userId="e18433f7-e596-4e17-9244-08201009a07d" providerId="ADAL" clId="{9F8E73FB-52DB-4CB1-BB45-64CE7B56689D}" dt="2021-06-16T09:44:20.696" v="11607" actId="26606"/>
          <ac:picMkLst>
            <pc:docMk/>
            <pc:sldMk cId="1971777946" sldId="271"/>
            <ac:picMk id="79" creationId="{AE113210-7872-481A-ADE6-3A05CCAF5EB2}"/>
          </ac:picMkLst>
        </pc:picChg>
        <pc:picChg chg="add">
          <ac:chgData name="Chaitra Date" userId="e18433f7-e596-4e17-9244-08201009a07d" providerId="ADAL" clId="{9F8E73FB-52DB-4CB1-BB45-64CE7B56689D}" dt="2021-06-16T09:46:56.230" v="11675" actId="26606"/>
          <ac:picMkLst>
            <pc:docMk/>
            <pc:sldMk cId="1971777946" sldId="271"/>
            <ac:picMk id="83" creationId="{AE113210-7872-481A-ADE6-3A05CCAF5EB2}"/>
          </ac:picMkLst>
        </pc:picChg>
        <pc:picChg chg="add del">
          <ac:chgData name="Chaitra Date" userId="e18433f7-e596-4e17-9244-08201009a07d" providerId="ADAL" clId="{9F8E73FB-52DB-4CB1-BB45-64CE7B56689D}" dt="2021-06-16T09:32:58.243" v="11407" actId="478"/>
          <ac:picMkLst>
            <pc:docMk/>
            <pc:sldMk cId="1971777946" sldId="271"/>
            <ac:picMk id="106" creationId="{5C672909-460B-4C33-AC0C-B7A3F1D20FD9}"/>
          </ac:picMkLst>
        </pc:picChg>
        <pc:picChg chg="add del mod">
          <ac:chgData name="Chaitra Date" userId="e18433f7-e596-4e17-9244-08201009a07d" providerId="ADAL" clId="{9F8E73FB-52DB-4CB1-BB45-64CE7B56689D}" dt="2021-06-16T09:34:43.107" v="11411" actId="478"/>
          <ac:picMkLst>
            <pc:docMk/>
            <pc:sldMk cId="1971777946" sldId="271"/>
            <ac:picMk id="4098" creationId="{C7A2C449-CDDA-4633-8073-B5FA2AEA3470}"/>
          </ac:picMkLst>
        </pc:picChg>
        <pc:picChg chg="add del mod">
          <ac:chgData name="Chaitra Date" userId="e18433f7-e596-4e17-9244-08201009a07d" providerId="ADAL" clId="{9F8E73FB-52DB-4CB1-BB45-64CE7B56689D}" dt="2021-06-16T09:44:08.507" v="11599" actId="478"/>
          <ac:picMkLst>
            <pc:docMk/>
            <pc:sldMk cId="1971777946" sldId="271"/>
            <ac:picMk id="4100" creationId="{6EC43A70-E281-4655-AB05-52BE491674DB}"/>
          </ac:picMkLst>
        </pc:picChg>
        <pc:picChg chg="add del">
          <ac:chgData name="Chaitra Date" userId="e18433f7-e596-4e17-9244-08201009a07d" providerId="ADAL" clId="{9F8E73FB-52DB-4CB1-BB45-64CE7B56689D}" dt="2021-06-16T09:44:49.442" v="11611" actId="26606"/>
          <ac:picMkLst>
            <pc:docMk/>
            <pc:sldMk cId="1971777946" sldId="271"/>
            <ac:picMk id="4103" creationId="{AE113210-7872-481A-ADE6-3A05CCAF5EB2}"/>
          </ac:picMkLst>
        </pc:picChg>
        <pc:picChg chg="add mod">
          <ac:chgData name="Chaitra Date" userId="e18433f7-e596-4e17-9244-08201009a07d" providerId="ADAL" clId="{9F8E73FB-52DB-4CB1-BB45-64CE7B56689D}" dt="2021-06-16T09:44:49.442" v="11611" actId="26606"/>
          <ac:picMkLst>
            <pc:docMk/>
            <pc:sldMk cId="1971777946" sldId="271"/>
            <ac:picMk id="4104" creationId="{833BD309-3C64-4F30-AE5E-F91581CB1812}"/>
          </ac:picMkLst>
        </pc:picChg>
        <pc:picChg chg="add del">
          <ac:chgData name="Chaitra Date" userId="e18433f7-e596-4e17-9244-08201009a07d" providerId="ADAL" clId="{9F8E73FB-52DB-4CB1-BB45-64CE7B56689D}" dt="2021-06-16T09:46:56.230" v="11675" actId="26606"/>
          <ac:picMkLst>
            <pc:docMk/>
            <pc:sldMk cId="1971777946" sldId="271"/>
            <ac:picMk id="4107" creationId="{AE113210-7872-481A-ADE6-3A05CCAF5EB2}"/>
          </ac:picMkLst>
        </pc:picChg>
      </pc:sldChg>
      <pc:sldChg chg="add del">
        <pc:chgData name="Chaitra Date" userId="e18433f7-e596-4e17-9244-08201009a07d" providerId="ADAL" clId="{9F8E73FB-52DB-4CB1-BB45-64CE7B56689D}" dt="2021-06-16T09:08:51.904" v="10874" actId="2696"/>
        <pc:sldMkLst>
          <pc:docMk/>
          <pc:sldMk cId="3857421434" sldId="272"/>
        </pc:sldMkLst>
      </pc:sldChg>
      <pc:sldChg chg="addSp delSp modSp add mod ord setBg setClrOvrMap">
        <pc:chgData name="Chaitra Date" userId="e18433f7-e596-4e17-9244-08201009a07d" providerId="ADAL" clId="{9F8E73FB-52DB-4CB1-BB45-64CE7B56689D}" dt="2021-06-16T14:54:04.593" v="13074"/>
        <pc:sldMkLst>
          <pc:docMk/>
          <pc:sldMk cId="3682850135" sldId="273"/>
        </pc:sldMkLst>
        <pc:spChg chg="mod ord">
          <ac:chgData name="Chaitra Date" userId="e18433f7-e596-4e17-9244-08201009a07d" providerId="ADAL" clId="{9F8E73FB-52DB-4CB1-BB45-64CE7B56689D}" dt="2021-06-16T09:57:37.351" v="12468" actId="26606"/>
          <ac:spMkLst>
            <pc:docMk/>
            <pc:sldMk cId="3682850135" sldId="273"/>
            <ac:spMk id="2" creationId="{3FEF52ED-BC60-41E0-AF79-75EA748A48FB}"/>
          </ac:spMkLst>
        </pc:spChg>
        <pc:spChg chg="add del mod">
          <ac:chgData name="Chaitra Date" userId="e18433f7-e596-4e17-9244-08201009a07d" providerId="ADAL" clId="{9F8E73FB-52DB-4CB1-BB45-64CE7B56689D}" dt="2021-06-16T09:00:41.414" v="10778" actId="26606"/>
          <ac:spMkLst>
            <pc:docMk/>
            <pc:sldMk cId="3682850135" sldId="273"/>
            <ac:spMk id="3" creationId="{40FEF484-0427-4C90-9D47-3B19C90492AF}"/>
          </ac:spMkLst>
        </pc:spChg>
        <pc:spChg chg="add del mod">
          <ac:chgData name="Chaitra Date" userId="e18433f7-e596-4e17-9244-08201009a07d" providerId="ADAL" clId="{9F8E73FB-52DB-4CB1-BB45-64CE7B56689D}" dt="2021-06-16T09:03:11.222" v="10810" actId="478"/>
          <ac:spMkLst>
            <pc:docMk/>
            <pc:sldMk cId="3682850135" sldId="273"/>
            <ac:spMk id="6" creationId="{469EFC25-CFCE-44B6-BCE0-D98B60B6EF10}"/>
          </ac:spMkLst>
        </pc:spChg>
        <pc:spChg chg="add del mod">
          <ac:chgData name="Chaitra Date" userId="e18433f7-e596-4e17-9244-08201009a07d" providerId="ADAL" clId="{9F8E73FB-52DB-4CB1-BB45-64CE7B56689D}" dt="2021-06-16T09:11:58.964" v="10924" actId="478"/>
          <ac:spMkLst>
            <pc:docMk/>
            <pc:sldMk cId="3682850135" sldId="273"/>
            <ac:spMk id="7" creationId="{1E51E041-167C-4764-B91F-FCA0A45FE695}"/>
          </ac:spMkLst>
        </pc:spChg>
        <pc:spChg chg="add del">
          <ac:chgData name="Chaitra Date" userId="e18433f7-e596-4e17-9244-08201009a07d" providerId="ADAL" clId="{9F8E73FB-52DB-4CB1-BB45-64CE7B56689D}" dt="2021-06-16T09:05:57.638" v="10851" actId="478"/>
          <ac:spMkLst>
            <pc:docMk/>
            <pc:sldMk cId="3682850135" sldId="273"/>
            <ac:spMk id="8" creationId="{5487D0BA-148A-42DB-AB67-9209A88C6446}"/>
          </ac:spMkLst>
        </pc:spChg>
        <pc:spChg chg="add del">
          <ac:chgData name="Chaitra Date" userId="e18433f7-e596-4e17-9244-08201009a07d" providerId="ADAL" clId="{9F8E73FB-52DB-4CB1-BB45-64CE7B56689D}" dt="2021-06-16T09:00:41.414" v="10778" actId="26606"/>
          <ac:spMkLst>
            <pc:docMk/>
            <pc:sldMk cId="3682850135" sldId="273"/>
            <ac:spMk id="9" creationId="{EE1FC7B4-E4A7-4452-B413-1A623E3A7230}"/>
          </ac:spMkLst>
        </pc:spChg>
        <pc:spChg chg="add del">
          <ac:chgData name="Chaitra Date" userId="e18433f7-e596-4e17-9244-08201009a07d" providerId="ADAL" clId="{9F8E73FB-52DB-4CB1-BB45-64CE7B56689D}" dt="2021-06-16T09:00:41.414" v="10778" actId="26606"/>
          <ac:spMkLst>
            <pc:docMk/>
            <pc:sldMk cId="3682850135" sldId="273"/>
            <ac:spMk id="11" creationId="{E0709AF0-24F0-4486-B189-BE6386BDB198}"/>
          </ac:spMkLst>
        </pc:spChg>
        <pc:spChg chg="add del">
          <ac:chgData name="Chaitra Date" userId="e18433f7-e596-4e17-9244-08201009a07d" providerId="ADAL" clId="{9F8E73FB-52DB-4CB1-BB45-64CE7B56689D}" dt="2021-06-16T09:00:41.414" v="10778" actId="26606"/>
          <ac:spMkLst>
            <pc:docMk/>
            <pc:sldMk cId="3682850135" sldId="273"/>
            <ac:spMk id="13" creationId="{FBE3B62F-5853-4A3C-B050-6186351A7176}"/>
          </ac:spMkLst>
        </pc:spChg>
        <pc:spChg chg="add mod ord">
          <ac:chgData name="Chaitra Date" userId="e18433f7-e596-4e17-9244-08201009a07d" providerId="ADAL" clId="{9F8E73FB-52DB-4CB1-BB45-64CE7B56689D}" dt="2021-06-16T09:58:18.599" v="12494" actId="20577"/>
          <ac:spMkLst>
            <pc:docMk/>
            <pc:sldMk cId="3682850135" sldId="273"/>
            <ac:spMk id="14" creationId="{6868E173-A387-4457-9131-31443684E77B}"/>
          </ac:spMkLst>
        </pc:spChg>
        <pc:spChg chg="add del">
          <ac:chgData name="Chaitra Date" userId="e18433f7-e596-4e17-9244-08201009a07d" providerId="ADAL" clId="{9F8E73FB-52DB-4CB1-BB45-64CE7B56689D}" dt="2021-06-16T09:00:41.404" v="10777" actId="26606"/>
          <ac:spMkLst>
            <pc:docMk/>
            <pc:sldMk cId="3682850135" sldId="273"/>
            <ac:spMk id="18" creationId="{09588DA8-065E-4F6F-8EFD-43104AB2E0CF}"/>
          </ac:spMkLst>
        </pc:spChg>
        <pc:spChg chg="add del">
          <ac:chgData name="Chaitra Date" userId="e18433f7-e596-4e17-9244-08201009a07d" providerId="ADAL" clId="{9F8E73FB-52DB-4CB1-BB45-64CE7B56689D}" dt="2021-06-16T09:00:39.020" v="10775" actId="26606"/>
          <ac:spMkLst>
            <pc:docMk/>
            <pc:sldMk cId="3682850135" sldId="273"/>
            <ac:spMk id="19" creationId="{BACC6370-2D7E-4714-9D71-7542949D7D5D}"/>
          </ac:spMkLst>
        </pc:spChg>
        <pc:spChg chg="add del">
          <ac:chgData name="Chaitra Date" userId="e18433f7-e596-4e17-9244-08201009a07d" providerId="ADAL" clId="{9F8E73FB-52DB-4CB1-BB45-64CE7B56689D}" dt="2021-06-16T09:00:41.404" v="10777" actId="26606"/>
          <ac:spMkLst>
            <pc:docMk/>
            <pc:sldMk cId="3682850135" sldId="273"/>
            <ac:spMk id="20" creationId="{C4285719-470E-454C-AF62-8323075F1F5B}"/>
          </ac:spMkLst>
        </pc:spChg>
        <pc:spChg chg="add del">
          <ac:chgData name="Chaitra Date" userId="e18433f7-e596-4e17-9244-08201009a07d" providerId="ADAL" clId="{9F8E73FB-52DB-4CB1-BB45-64CE7B56689D}" dt="2021-06-16T09:00:39.020" v="10775" actId="26606"/>
          <ac:spMkLst>
            <pc:docMk/>
            <pc:sldMk cId="3682850135" sldId="273"/>
            <ac:spMk id="21" creationId="{F68B3F68-107C-434F-AA38-110D5EA91B85}"/>
          </ac:spMkLst>
        </pc:spChg>
        <pc:spChg chg="add del">
          <ac:chgData name="Chaitra Date" userId="e18433f7-e596-4e17-9244-08201009a07d" providerId="ADAL" clId="{9F8E73FB-52DB-4CB1-BB45-64CE7B56689D}" dt="2021-06-16T09:00:41.404" v="10777" actId="26606"/>
          <ac:spMkLst>
            <pc:docMk/>
            <pc:sldMk cId="3682850135" sldId="273"/>
            <ac:spMk id="22" creationId="{CD9FE4EF-C4D8-49A0-B2FF-81D8DB7D8A24}"/>
          </ac:spMkLst>
        </pc:spChg>
        <pc:spChg chg="add del">
          <ac:chgData name="Chaitra Date" userId="e18433f7-e596-4e17-9244-08201009a07d" providerId="ADAL" clId="{9F8E73FB-52DB-4CB1-BB45-64CE7B56689D}" dt="2021-06-16T09:00:39.020" v="10775" actId="26606"/>
          <ac:spMkLst>
            <pc:docMk/>
            <pc:sldMk cId="3682850135" sldId="273"/>
            <ac:spMk id="23" creationId="{AAD0DBB9-1A4B-4391-81D4-CB19F9AB918A}"/>
          </ac:spMkLst>
        </pc:spChg>
        <pc:spChg chg="add del">
          <ac:chgData name="Chaitra Date" userId="e18433f7-e596-4e17-9244-08201009a07d" providerId="ADAL" clId="{9F8E73FB-52DB-4CB1-BB45-64CE7B56689D}" dt="2021-06-16T09:00:41.404" v="10777" actId="26606"/>
          <ac:spMkLst>
            <pc:docMk/>
            <pc:sldMk cId="3682850135" sldId="273"/>
            <ac:spMk id="24" creationId="{4300840D-0A0B-4512-BACA-B439D5B9C57C}"/>
          </ac:spMkLst>
        </pc:spChg>
        <pc:spChg chg="add del">
          <ac:chgData name="Chaitra Date" userId="e18433f7-e596-4e17-9244-08201009a07d" providerId="ADAL" clId="{9F8E73FB-52DB-4CB1-BB45-64CE7B56689D}" dt="2021-06-16T09:00:39.020" v="10775" actId="26606"/>
          <ac:spMkLst>
            <pc:docMk/>
            <pc:sldMk cId="3682850135" sldId="273"/>
            <ac:spMk id="25" creationId="{063BBA22-50EA-4C4D-BE05-F1CE4E63AA56}"/>
          </ac:spMkLst>
        </pc:spChg>
        <pc:spChg chg="add del">
          <ac:chgData name="Chaitra Date" userId="e18433f7-e596-4e17-9244-08201009a07d" providerId="ADAL" clId="{9F8E73FB-52DB-4CB1-BB45-64CE7B56689D}" dt="2021-06-16T09:00:41.404" v="10777" actId="26606"/>
          <ac:spMkLst>
            <pc:docMk/>
            <pc:sldMk cId="3682850135" sldId="273"/>
            <ac:spMk id="26" creationId="{D2B78728-A580-49A7-84F9-6EF6F583ADE0}"/>
          </ac:spMkLst>
        </pc:spChg>
        <pc:spChg chg="add del">
          <ac:chgData name="Chaitra Date" userId="e18433f7-e596-4e17-9244-08201009a07d" providerId="ADAL" clId="{9F8E73FB-52DB-4CB1-BB45-64CE7B56689D}" dt="2021-06-16T09:00:41.404" v="10777" actId="26606"/>
          <ac:spMkLst>
            <pc:docMk/>
            <pc:sldMk cId="3682850135" sldId="273"/>
            <ac:spMk id="27" creationId="{40FEF484-0427-4C90-9D47-3B19C90492AF}"/>
          </ac:spMkLst>
        </pc:spChg>
        <pc:spChg chg="add del">
          <ac:chgData name="Chaitra Date" userId="e18433f7-e596-4e17-9244-08201009a07d" providerId="ADAL" clId="{9F8E73FB-52DB-4CB1-BB45-64CE7B56689D}" dt="2021-06-16T09:00:41.404" v="10777" actId="26606"/>
          <ac:spMkLst>
            <pc:docMk/>
            <pc:sldMk cId="3682850135" sldId="273"/>
            <ac:spMk id="28" creationId="{38FAA1A1-D861-433F-88FA-1E9D6FD31D11}"/>
          </ac:spMkLst>
        </pc:spChg>
        <pc:spChg chg="add del">
          <ac:chgData name="Chaitra Date" userId="e18433f7-e596-4e17-9244-08201009a07d" providerId="ADAL" clId="{9F8E73FB-52DB-4CB1-BB45-64CE7B56689D}" dt="2021-06-16T09:00:41.404" v="10777" actId="26606"/>
          <ac:spMkLst>
            <pc:docMk/>
            <pc:sldMk cId="3682850135" sldId="273"/>
            <ac:spMk id="30" creationId="{8D71EDA1-87BF-4D5D-AB79-F346FD19278A}"/>
          </ac:spMkLst>
        </pc:spChg>
        <pc:spChg chg="add del">
          <ac:chgData name="Chaitra Date" userId="e18433f7-e596-4e17-9244-08201009a07d" providerId="ADAL" clId="{9F8E73FB-52DB-4CB1-BB45-64CE7B56689D}" dt="2021-06-16T09:13:13.702" v="10932" actId="26606"/>
          <ac:spMkLst>
            <pc:docMk/>
            <pc:sldMk cId="3682850135" sldId="273"/>
            <ac:spMk id="32" creationId="{C7FA33FF-088D-4F16-95A2-2C64D353DEA8}"/>
          </ac:spMkLst>
        </pc:spChg>
        <pc:spChg chg="add del">
          <ac:chgData name="Chaitra Date" userId="e18433f7-e596-4e17-9244-08201009a07d" providerId="ADAL" clId="{9F8E73FB-52DB-4CB1-BB45-64CE7B56689D}" dt="2021-06-16T09:13:13.702" v="10932" actId="26606"/>
          <ac:spMkLst>
            <pc:docMk/>
            <pc:sldMk cId="3682850135" sldId="273"/>
            <ac:spMk id="33" creationId="{A376EFB1-01CF-419F-ABF1-2AF02BBFCBD1}"/>
          </ac:spMkLst>
        </pc:spChg>
        <pc:spChg chg="add del">
          <ac:chgData name="Chaitra Date" userId="e18433f7-e596-4e17-9244-08201009a07d" providerId="ADAL" clId="{9F8E73FB-52DB-4CB1-BB45-64CE7B56689D}" dt="2021-06-16T09:13:13.702" v="10932" actId="26606"/>
          <ac:spMkLst>
            <pc:docMk/>
            <pc:sldMk cId="3682850135" sldId="273"/>
            <ac:spMk id="34" creationId="{FF9DEA15-78BD-4750-AA18-B9F28A6D5AB8}"/>
          </ac:spMkLst>
        </pc:spChg>
        <pc:spChg chg="add del mod">
          <ac:chgData name="Chaitra Date" userId="e18433f7-e596-4e17-9244-08201009a07d" providerId="ADAL" clId="{9F8E73FB-52DB-4CB1-BB45-64CE7B56689D}" dt="2021-06-16T09:02:49.516" v="10805" actId="478"/>
          <ac:spMkLst>
            <pc:docMk/>
            <pc:sldMk cId="3682850135" sldId="273"/>
            <ac:spMk id="35" creationId="{40FEF484-0427-4C90-9D47-3B19C90492AF}"/>
          </ac:spMkLst>
        </pc:spChg>
        <pc:spChg chg="add del">
          <ac:chgData name="Chaitra Date" userId="e18433f7-e596-4e17-9244-08201009a07d" providerId="ADAL" clId="{9F8E73FB-52DB-4CB1-BB45-64CE7B56689D}" dt="2021-06-16T09:15:09.300" v="10962" actId="26606"/>
          <ac:spMkLst>
            <pc:docMk/>
            <pc:sldMk cId="3682850135" sldId="273"/>
            <ac:spMk id="36" creationId="{7264F718-7FAC-4056-9FA9-A603EC682FE7}"/>
          </ac:spMkLst>
        </pc:spChg>
        <pc:spChg chg="add del">
          <ac:chgData name="Chaitra Date" userId="e18433f7-e596-4e17-9244-08201009a07d" providerId="ADAL" clId="{9F8E73FB-52DB-4CB1-BB45-64CE7B56689D}" dt="2021-06-16T09:15:09.300" v="10962" actId="26606"/>
          <ac:spMkLst>
            <pc:docMk/>
            <pc:sldMk cId="3682850135" sldId="273"/>
            <ac:spMk id="38" creationId="{F74639F7-E3C7-4165-A83E-6386A86BA1DA}"/>
          </ac:spMkLst>
        </pc:spChg>
        <pc:spChg chg="add del mod">
          <ac:chgData name="Chaitra Date" userId="e18433f7-e596-4e17-9244-08201009a07d" providerId="ADAL" clId="{9F8E73FB-52DB-4CB1-BB45-64CE7B56689D}" dt="2021-06-16T09:03:13.210" v="10811" actId="478"/>
          <ac:spMkLst>
            <pc:docMk/>
            <pc:sldMk cId="3682850135" sldId="273"/>
            <ac:spMk id="39" creationId="{F9C8F088-8D4E-47B2-B001-3FA2B22C0B22}"/>
          </ac:spMkLst>
        </pc:spChg>
        <pc:spChg chg="add del mod">
          <ac:chgData name="Chaitra Date" userId="e18433f7-e596-4e17-9244-08201009a07d" providerId="ADAL" clId="{9F8E73FB-52DB-4CB1-BB45-64CE7B56689D}" dt="2021-06-16T09:03:15.437" v="10813" actId="478"/>
          <ac:spMkLst>
            <pc:docMk/>
            <pc:sldMk cId="3682850135" sldId="273"/>
            <ac:spMk id="40" creationId="{174AB5A8-9B73-4F8A-9B29-1F8942D6DC1F}"/>
          </ac:spMkLst>
        </pc:spChg>
        <pc:spChg chg="add del mod">
          <ac:chgData name="Chaitra Date" userId="e18433f7-e596-4e17-9244-08201009a07d" providerId="ADAL" clId="{9F8E73FB-52DB-4CB1-BB45-64CE7B56689D}" dt="2021-06-16T09:03:14.175" v="10812" actId="478"/>
          <ac:spMkLst>
            <pc:docMk/>
            <pc:sldMk cId="3682850135" sldId="273"/>
            <ac:spMk id="41" creationId="{75639076-4047-4161-B763-E7F5E4F6299B}"/>
          </ac:spMkLst>
        </pc:spChg>
        <pc:spChg chg="add del">
          <ac:chgData name="Chaitra Date" userId="e18433f7-e596-4e17-9244-08201009a07d" providerId="ADAL" clId="{9F8E73FB-52DB-4CB1-BB45-64CE7B56689D}" dt="2021-06-16T09:02:22.642" v="10794" actId="26606"/>
          <ac:spMkLst>
            <pc:docMk/>
            <pc:sldMk cId="3682850135" sldId="273"/>
            <ac:spMk id="42" creationId="{EE1FC7B4-E4A7-4452-B413-1A623E3A7230}"/>
          </ac:spMkLst>
        </pc:spChg>
        <pc:spChg chg="add del mod">
          <ac:chgData name="Chaitra Date" userId="e18433f7-e596-4e17-9244-08201009a07d" providerId="ADAL" clId="{9F8E73FB-52DB-4CB1-BB45-64CE7B56689D}" dt="2021-06-16T09:03:16.356" v="10814" actId="478"/>
          <ac:spMkLst>
            <pc:docMk/>
            <pc:sldMk cId="3682850135" sldId="273"/>
            <ac:spMk id="43" creationId="{0F347B05-E0D8-4FB0-9DBA-9420C82AA4CC}"/>
          </ac:spMkLst>
        </pc:spChg>
        <pc:spChg chg="add del">
          <ac:chgData name="Chaitra Date" userId="e18433f7-e596-4e17-9244-08201009a07d" providerId="ADAL" clId="{9F8E73FB-52DB-4CB1-BB45-64CE7B56689D}" dt="2021-06-16T09:02:22.642" v="10794" actId="26606"/>
          <ac:spMkLst>
            <pc:docMk/>
            <pc:sldMk cId="3682850135" sldId="273"/>
            <ac:spMk id="44" creationId="{E0709AF0-24F0-4486-B189-BE6386BDB198}"/>
          </ac:spMkLst>
        </pc:spChg>
        <pc:spChg chg="add del">
          <ac:chgData name="Chaitra Date" userId="e18433f7-e596-4e17-9244-08201009a07d" providerId="ADAL" clId="{9F8E73FB-52DB-4CB1-BB45-64CE7B56689D}" dt="2021-06-16T09:15:09.300" v="10962" actId="26606"/>
          <ac:spMkLst>
            <pc:docMk/>
            <pc:sldMk cId="3682850135" sldId="273"/>
            <ac:spMk id="45" creationId="{8B3AF0F1-707A-463E-B5EE-33C63A40CFC9}"/>
          </ac:spMkLst>
        </pc:spChg>
        <pc:spChg chg="add del">
          <ac:chgData name="Chaitra Date" userId="e18433f7-e596-4e17-9244-08201009a07d" providerId="ADAL" clId="{9F8E73FB-52DB-4CB1-BB45-64CE7B56689D}" dt="2021-06-16T09:02:22.642" v="10794" actId="26606"/>
          <ac:spMkLst>
            <pc:docMk/>
            <pc:sldMk cId="3682850135" sldId="273"/>
            <ac:spMk id="46" creationId="{FBE3B62F-5853-4A3C-B050-6186351A7176}"/>
          </ac:spMkLst>
        </pc:spChg>
        <pc:spChg chg="add del mod">
          <ac:chgData name="Chaitra Date" userId="e18433f7-e596-4e17-9244-08201009a07d" providerId="ADAL" clId="{9F8E73FB-52DB-4CB1-BB45-64CE7B56689D}" dt="2021-06-16T09:11:54.369" v="10921" actId="478"/>
          <ac:spMkLst>
            <pc:docMk/>
            <pc:sldMk cId="3682850135" sldId="273"/>
            <ac:spMk id="47" creationId="{F00A7FEE-A5D7-4FE3-9A6F-38928BE87F06}"/>
          </ac:spMkLst>
        </pc:spChg>
        <pc:spChg chg="add del">
          <ac:chgData name="Chaitra Date" userId="e18433f7-e596-4e17-9244-08201009a07d" providerId="ADAL" clId="{9F8E73FB-52DB-4CB1-BB45-64CE7B56689D}" dt="2021-06-16T09:02:27.772" v="10796" actId="26606"/>
          <ac:spMkLst>
            <pc:docMk/>
            <pc:sldMk cId="3682850135" sldId="273"/>
            <ac:spMk id="48" creationId="{09821A95-4AEC-48B6-A584-7555C905667C}"/>
          </ac:spMkLst>
        </pc:spChg>
        <pc:spChg chg="add del mod">
          <ac:chgData name="Chaitra Date" userId="e18433f7-e596-4e17-9244-08201009a07d" providerId="ADAL" clId="{9F8E73FB-52DB-4CB1-BB45-64CE7B56689D}" dt="2021-06-16T09:11:55.657" v="10922" actId="478"/>
          <ac:spMkLst>
            <pc:docMk/>
            <pc:sldMk cId="3682850135" sldId="273"/>
            <ac:spMk id="51" creationId="{1DF500BA-1E8B-4370-AF19-8B54CC1D2757}"/>
          </ac:spMkLst>
        </pc:spChg>
        <pc:spChg chg="add del">
          <ac:chgData name="Chaitra Date" userId="e18433f7-e596-4e17-9244-08201009a07d" providerId="ADAL" clId="{9F8E73FB-52DB-4CB1-BB45-64CE7B56689D}" dt="2021-06-16T09:02:38.054" v="10798" actId="26606"/>
          <ac:spMkLst>
            <pc:docMk/>
            <pc:sldMk cId="3682850135" sldId="273"/>
            <ac:spMk id="52" creationId="{C7FA33FF-088D-4F16-95A2-2C64D353DEA8}"/>
          </ac:spMkLst>
        </pc:spChg>
        <pc:spChg chg="add del">
          <ac:chgData name="Chaitra Date" userId="e18433f7-e596-4e17-9244-08201009a07d" providerId="ADAL" clId="{9F8E73FB-52DB-4CB1-BB45-64CE7B56689D}" dt="2021-06-16T09:02:38.054" v="10798" actId="26606"/>
          <ac:spMkLst>
            <pc:docMk/>
            <pc:sldMk cId="3682850135" sldId="273"/>
            <ac:spMk id="53" creationId="{A376EFB1-01CF-419F-ABF1-2AF02BBFCBD1}"/>
          </ac:spMkLst>
        </pc:spChg>
        <pc:spChg chg="add del">
          <ac:chgData name="Chaitra Date" userId="e18433f7-e596-4e17-9244-08201009a07d" providerId="ADAL" clId="{9F8E73FB-52DB-4CB1-BB45-64CE7B56689D}" dt="2021-06-16T09:02:38.054" v="10798" actId="26606"/>
          <ac:spMkLst>
            <pc:docMk/>
            <pc:sldMk cId="3682850135" sldId="273"/>
            <ac:spMk id="54" creationId="{FF9DEA15-78BD-4750-AA18-B9F28A6D5AB8}"/>
          </ac:spMkLst>
        </pc:spChg>
        <pc:spChg chg="add del mod">
          <ac:chgData name="Chaitra Date" userId="e18433f7-e596-4e17-9244-08201009a07d" providerId="ADAL" clId="{9F8E73FB-52DB-4CB1-BB45-64CE7B56689D}" dt="2021-06-16T09:11:56.713" v="10923" actId="478"/>
          <ac:spMkLst>
            <pc:docMk/>
            <pc:sldMk cId="3682850135" sldId="273"/>
            <ac:spMk id="55" creationId="{EDB8CE1D-9137-4F7D-9FCE-BB6CBBEF1560}"/>
          </ac:spMkLst>
        </pc:spChg>
        <pc:spChg chg="add del">
          <ac:chgData name="Chaitra Date" userId="e18433f7-e596-4e17-9244-08201009a07d" providerId="ADAL" clId="{9F8E73FB-52DB-4CB1-BB45-64CE7B56689D}" dt="2021-06-16T09:14:54.591" v="10959" actId="26606"/>
          <ac:spMkLst>
            <pc:docMk/>
            <pc:sldMk cId="3682850135" sldId="273"/>
            <ac:spMk id="61" creationId="{2B566528-1B12-4246-9431-5C2D7D081168}"/>
          </ac:spMkLst>
        </pc:spChg>
        <pc:spChg chg="add del">
          <ac:chgData name="Chaitra Date" userId="e18433f7-e596-4e17-9244-08201009a07d" providerId="ADAL" clId="{9F8E73FB-52DB-4CB1-BB45-64CE7B56689D}" dt="2021-06-16T09:17:11.097" v="10991" actId="26606"/>
          <ac:spMkLst>
            <pc:docMk/>
            <pc:sldMk cId="3682850135" sldId="273"/>
            <ac:spMk id="64" creationId="{B95B9BA8-1D69-4796-85F5-B6D0BD52354B}"/>
          </ac:spMkLst>
        </pc:spChg>
        <pc:spChg chg="add del">
          <ac:chgData name="Chaitra Date" userId="e18433f7-e596-4e17-9244-08201009a07d" providerId="ADAL" clId="{9F8E73FB-52DB-4CB1-BB45-64CE7B56689D}" dt="2021-06-16T09:16:49.620" v="10988" actId="26606"/>
          <ac:spMkLst>
            <pc:docMk/>
            <pc:sldMk cId="3682850135" sldId="273"/>
            <ac:spMk id="77" creationId="{EE1FC7B4-E4A7-4452-B413-1A623E3A7230}"/>
          </ac:spMkLst>
        </pc:spChg>
        <pc:spChg chg="add del">
          <ac:chgData name="Chaitra Date" userId="e18433f7-e596-4e17-9244-08201009a07d" providerId="ADAL" clId="{9F8E73FB-52DB-4CB1-BB45-64CE7B56689D}" dt="2021-06-16T09:16:49.620" v="10988" actId="26606"/>
          <ac:spMkLst>
            <pc:docMk/>
            <pc:sldMk cId="3682850135" sldId="273"/>
            <ac:spMk id="78" creationId="{E0709AF0-24F0-4486-B189-BE6386BDB198}"/>
          </ac:spMkLst>
        </pc:spChg>
        <pc:spChg chg="add del">
          <ac:chgData name="Chaitra Date" userId="e18433f7-e596-4e17-9244-08201009a07d" providerId="ADAL" clId="{9F8E73FB-52DB-4CB1-BB45-64CE7B56689D}" dt="2021-06-16T09:16:40.542" v="10986" actId="26606"/>
          <ac:spMkLst>
            <pc:docMk/>
            <pc:sldMk cId="3682850135" sldId="273"/>
            <ac:spMk id="80" creationId="{B95B9BA8-1D69-4796-85F5-B6D0BD52354B}"/>
          </ac:spMkLst>
        </pc:spChg>
        <pc:spChg chg="add del">
          <ac:chgData name="Chaitra Date" userId="e18433f7-e596-4e17-9244-08201009a07d" providerId="ADAL" clId="{9F8E73FB-52DB-4CB1-BB45-64CE7B56689D}" dt="2021-06-16T09:16:49.620" v="10988" actId="26606"/>
          <ac:spMkLst>
            <pc:docMk/>
            <pc:sldMk cId="3682850135" sldId="273"/>
            <ac:spMk id="84" creationId="{FBE3B62F-5853-4A3C-B050-6186351A7176}"/>
          </ac:spMkLst>
        </pc:spChg>
        <pc:spChg chg="add del">
          <ac:chgData name="Chaitra Date" userId="e18433f7-e596-4e17-9244-08201009a07d" providerId="ADAL" clId="{9F8E73FB-52DB-4CB1-BB45-64CE7B56689D}" dt="2021-06-16T09:57:37.351" v="12468" actId="26606"/>
          <ac:spMkLst>
            <pc:docMk/>
            <pc:sldMk cId="3682850135" sldId="273"/>
            <ac:spMk id="135" creationId="{A86541C6-61B1-4DAA-B57A-EAF3F24F0491}"/>
          </ac:spMkLst>
        </pc:spChg>
        <pc:spChg chg="add del">
          <ac:chgData name="Chaitra Date" userId="e18433f7-e596-4e17-9244-08201009a07d" providerId="ADAL" clId="{9F8E73FB-52DB-4CB1-BB45-64CE7B56689D}" dt="2021-06-16T09:57:37.351" v="12468" actId="26606"/>
          <ac:spMkLst>
            <pc:docMk/>
            <pc:sldMk cId="3682850135" sldId="273"/>
            <ac:spMk id="137" creationId="{71750011-2006-46BB-AFDE-C6E461752333}"/>
          </ac:spMkLst>
        </pc:spChg>
        <pc:spChg chg="add del">
          <ac:chgData name="Chaitra Date" userId="e18433f7-e596-4e17-9244-08201009a07d" providerId="ADAL" clId="{9F8E73FB-52DB-4CB1-BB45-64CE7B56689D}" dt="2021-06-16T09:57:37.334" v="12467" actId="26606"/>
          <ac:spMkLst>
            <pc:docMk/>
            <pc:sldMk cId="3682850135" sldId="273"/>
            <ac:spMk id="192" creationId="{231BF440-39FA-4087-84CC-2EEC0BBDAF29}"/>
          </ac:spMkLst>
        </pc:spChg>
        <pc:spChg chg="add del">
          <ac:chgData name="Chaitra Date" userId="e18433f7-e596-4e17-9244-08201009a07d" providerId="ADAL" clId="{9F8E73FB-52DB-4CB1-BB45-64CE7B56689D}" dt="2021-06-16T09:57:37.334" v="12467" actId="26606"/>
          <ac:spMkLst>
            <pc:docMk/>
            <pc:sldMk cId="3682850135" sldId="273"/>
            <ac:spMk id="193" creationId="{F04E4CBA-303B-48BD-8451-C2701CB0EEBF}"/>
          </ac:spMkLst>
        </pc:spChg>
        <pc:spChg chg="add del">
          <ac:chgData name="Chaitra Date" userId="e18433f7-e596-4e17-9244-08201009a07d" providerId="ADAL" clId="{9F8E73FB-52DB-4CB1-BB45-64CE7B56689D}" dt="2021-06-16T09:57:37.334" v="12467" actId="26606"/>
          <ac:spMkLst>
            <pc:docMk/>
            <pc:sldMk cId="3682850135" sldId="273"/>
            <ac:spMk id="194" creationId="{F6CA58B3-AFCC-4A40-9882-50D5080879B0}"/>
          </ac:spMkLst>
        </pc:spChg>
        <pc:spChg chg="add del">
          <ac:chgData name="Chaitra Date" userId="e18433f7-e596-4e17-9244-08201009a07d" providerId="ADAL" clId="{9F8E73FB-52DB-4CB1-BB45-64CE7B56689D}" dt="2021-06-16T09:57:37.334" v="12467" actId="26606"/>
          <ac:spMkLst>
            <pc:docMk/>
            <pc:sldMk cId="3682850135" sldId="273"/>
            <ac:spMk id="195" creationId="{75C56826-D4E5-42ED-8529-079651CB3005}"/>
          </ac:spMkLst>
        </pc:spChg>
        <pc:spChg chg="add del">
          <ac:chgData name="Chaitra Date" userId="e18433f7-e596-4e17-9244-08201009a07d" providerId="ADAL" clId="{9F8E73FB-52DB-4CB1-BB45-64CE7B56689D}" dt="2021-06-16T09:57:37.334" v="12467" actId="26606"/>
          <ac:spMkLst>
            <pc:docMk/>
            <pc:sldMk cId="3682850135" sldId="273"/>
            <ac:spMk id="196" creationId="{82095FCE-EF05-4443-B97A-85DEE3A5CA17}"/>
          </ac:spMkLst>
        </pc:spChg>
        <pc:spChg chg="add del">
          <ac:chgData name="Chaitra Date" userId="e18433f7-e596-4e17-9244-08201009a07d" providerId="ADAL" clId="{9F8E73FB-52DB-4CB1-BB45-64CE7B56689D}" dt="2021-06-16T09:57:37.334" v="12467" actId="26606"/>
          <ac:spMkLst>
            <pc:docMk/>
            <pc:sldMk cId="3682850135" sldId="273"/>
            <ac:spMk id="197" creationId="{CA00AE6B-AA30-4CF8-BA6F-339B780AD76C}"/>
          </ac:spMkLst>
        </pc:spChg>
        <pc:spChg chg="add">
          <ac:chgData name="Chaitra Date" userId="e18433f7-e596-4e17-9244-08201009a07d" providerId="ADAL" clId="{9F8E73FB-52DB-4CB1-BB45-64CE7B56689D}" dt="2021-06-16T09:57:37.351" v="12468" actId="26606"/>
          <ac:spMkLst>
            <pc:docMk/>
            <pc:sldMk cId="3682850135" sldId="273"/>
            <ac:spMk id="3076" creationId="{63AB00AE-4340-440F-82E1-9F69D1D5519F}"/>
          </ac:spMkLst>
        </pc:spChg>
        <pc:grpChg chg="add del">
          <ac:chgData name="Chaitra Date" userId="e18433f7-e596-4e17-9244-08201009a07d" providerId="ADAL" clId="{9F8E73FB-52DB-4CB1-BB45-64CE7B56689D}" dt="2021-06-16T09:02:27.772" v="10796" actId="26606"/>
          <ac:grpSpMkLst>
            <pc:docMk/>
            <pc:sldMk cId="3682850135" sldId="273"/>
            <ac:grpSpMk id="49" creationId="{69996FAB-012A-4B0F-A158-D21B9D459FF5}"/>
          </ac:grpSpMkLst>
        </pc:grpChg>
        <pc:grpChg chg="add del">
          <ac:chgData name="Chaitra Date" userId="e18433f7-e596-4e17-9244-08201009a07d" providerId="ADAL" clId="{9F8E73FB-52DB-4CB1-BB45-64CE7B56689D}" dt="2021-06-16T09:14:54.591" v="10959" actId="26606"/>
          <ac:grpSpMkLst>
            <pc:docMk/>
            <pc:sldMk cId="3682850135" sldId="273"/>
            <ac:grpSpMk id="63" creationId="{828A5161-06F1-46CF-8AD7-844680A59E13}"/>
          </ac:grpSpMkLst>
        </pc:grpChg>
        <pc:grpChg chg="add del">
          <ac:chgData name="Chaitra Date" userId="e18433f7-e596-4e17-9244-08201009a07d" providerId="ADAL" clId="{9F8E73FB-52DB-4CB1-BB45-64CE7B56689D}" dt="2021-06-16T09:14:54.591" v="10959" actId="26606"/>
          <ac:grpSpMkLst>
            <pc:docMk/>
            <pc:sldMk cId="3682850135" sldId="273"/>
            <ac:grpSpMk id="67" creationId="{5995D10D-E9C9-47DB-AE7E-801FEF38F5C9}"/>
          </ac:grpSpMkLst>
        </pc:grpChg>
        <pc:grpChg chg="add del">
          <ac:chgData name="Chaitra Date" userId="e18433f7-e596-4e17-9244-08201009a07d" providerId="ADAL" clId="{9F8E73FB-52DB-4CB1-BB45-64CE7B56689D}" dt="2021-06-16T09:17:11.097" v="10991" actId="26606"/>
          <ac:grpSpMkLst>
            <pc:docMk/>
            <pc:sldMk cId="3682850135" sldId="273"/>
            <ac:grpSpMk id="69" creationId="{D44E3F87-3D58-4B03-86B2-15A5C5B9C964}"/>
          </ac:grpSpMkLst>
        </pc:grpChg>
        <pc:grpChg chg="add del">
          <ac:chgData name="Chaitra Date" userId="e18433f7-e596-4e17-9244-08201009a07d" providerId="ADAL" clId="{9F8E73FB-52DB-4CB1-BB45-64CE7B56689D}" dt="2021-06-16T09:16:40.542" v="10986" actId="26606"/>
          <ac:grpSpMkLst>
            <pc:docMk/>
            <pc:sldMk cId="3682850135" sldId="273"/>
            <ac:grpSpMk id="82" creationId="{23705FF7-CAB4-430F-A07B-AF2245F17F1C}"/>
          </ac:grpSpMkLst>
        </pc:grpChg>
        <pc:graphicFrameChg chg="add del">
          <ac:chgData name="Chaitra Date" userId="e18433f7-e596-4e17-9244-08201009a07d" providerId="ADAL" clId="{9F8E73FB-52DB-4CB1-BB45-64CE7B56689D}" dt="2021-06-16T09:00:39.020" v="10775" actId="26606"/>
          <ac:graphicFrameMkLst>
            <pc:docMk/>
            <pc:sldMk cId="3682850135" sldId="273"/>
            <ac:graphicFrameMk id="15" creationId="{2179F153-E82A-4881-882C-8D6358F306D5}"/>
          </ac:graphicFrameMkLst>
        </pc:graphicFrameChg>
        <pc:graphicFrameChg chg="add del mod ord modGraphic">
          <ac:chgData name="Chaitra Date" userId="e18433f7-e596-4e17-9244-08201009a07d" providerId="ADAL" clId="{9F8E73FB-52DB-4CB1-BB45-64CE7B56689D}" dt="2021-06-16T09:02:38.440" v="10799" actId="26606"/>
          <ac:graphicFrameMkLst>
            <pc:docMk/>
            <pc:sldMk cId="3682850135" sldId="273"/>
            <ac:graphicFrameMk id="37" creationId="{3607373E-A069-4F00-B18C-41B81A4F0338}"/>
          </ac:graphicFrameMkLst>
        </pc:graphicFrameChg>
        <pc:picChg chg="add del mod">
          <ac:chgData name="Chaitra Date" userId="e18433f7-e596-4e17-9244-08201009a07d" providerId="ADAL" clId="{9F8E73FB-52DB-4CB1-BB45-64CE7B56689D}" dt="2021-06-16T09:00:13.911" v="10773"/>
          <ac:picMkLst>
            <pc:docMk/>
            <pc:sldMk cId="3682850135" sldId="273"/>
            <ac:picMk id="4" creationId="{FBC5FB04-031A-42F3-9668-EF58BB97A60F}"/>
          </ac:picMkLst>
        </pc:picChg>
        <pc:picChg chg="add del mod">
          <ac:chgData name="Chaitra Date" userId="e18433f7-e596-4e17-9244-08201009a07d" providerId="ADAL" clId="{9F8E73FB-52DB-4CB1-BB45-64CE7B56689D}" dt="2021-06-16T09:11:37.446" v="10909" actId="931"/>
          <ac:picMkLst>
            <pc:docMk/>
            <pc:sldMk cId="3682850135" sldId="273"/>
            <ac:picMk id="12" creationId="{EE48B054-2597-46C7-AE42-2688BE3B8048}"/>
          </ac:picMkLst>
        </pc:picChg>
        <pc:picChg chg="add del mod">
          <ac:chgData name="Chaitra Date" userId="e18433f7-e596-4e17-9244-08201009a07d" providerId="ADAL" clId="{9F8E73FB-52DB-4CB1-BB45-64CE7B56689D}" dt="2021-06-16T09:12:36.698" v="10927" actId="478"/>
          <ac:picMkLst>
            <pc:docMk/>
            <pc:sldMk cId="3682850135" sldId="273"/>
            <ac:picMk id="29" creationId="{F6BC1497-9BC0-4886-BA24-29C9DDA5E236}"/>
          </ac:picMkLst>
        </pc:picChg>
        <pc:picChg chg="add del mod">
          <ac:chgData name="Chaitra Date" userId="e18433f7-e596-4e17-9244-08201009a07d" providerId="ADAL" clId="{9F8E73FB-52DB-4CB1-BB45-64CE7B56689D}" dt="2021-06-16T09:14:57.330" v="10960" actId="478"/>
          <ac:picMkLst>
            <pc:docMk/>
            <pc:sldMk cId="3682850135" sldId="273"/>
            <ac:picMk id="56" creationId="{4D9BAF0A-D669-4B0A-9A5A-9C399228F3D1}"/>
          </ac:picMkLst>
        </pc:picChg>
        <pc:picChg chg="add mod ord">
          <ac:chgData name="Chaitra Date" userId="e18433f7-e596-4e17-9244-08201009a07d" providerId="ADAL" clId="{9F8E73FB-52DB-4CB1-BB45-64CE7B56689D}" dt="2021-06-16T09:57:37.351" v="12468" actId="26606"/>
          <ac:picMkLst>
            <pc:docMk/>
            <pc:sldMk cId="3682850135" sldId="273"/>
            <ac:picMk id="62" creationId="{10FBBAD2-8986-42AA-BA04-27794BD3F03D}"/>
          </ac:picMkLst>
        </pc:picChg>
        <pc:picChg chg="add mod ord">
          <ac:chgData name="Chaitra Date" userId="e18433f7-e596-4e17-9244-08201009a07d" providerId="ADAL" clId="{9F8E73FB-52DB-4CB1-BB45-64CE7B56689D}" dt="2021-06-16T09:57:37.351" v="12468" actId="26606"/>
          <ac:picMkLst>
            <pc:docMk/>
            <pc:sldMk cId="3682850135" sldId="273"/>
            <ac:picMk id="3074" creationId="{AE671312-BA00-4773-A829-BCB75C7D22EC}"/>
          </ac:picMkLst>
        </pc:picChg>
        <pc:picChg chg="add">
          <ac:chgData name="Chaitra Date" userId="e18433f7-e596-4e17-9244-08201009a07d" providerId="ADAL" clId="{9F8E73FB-52DB-4CB1-BB45-64CE7B56689D}" dt="2021-06-16T09:57:37.351" v="12468" actId="26606"/>
          <ac:picMkLst>
            <pc:docMk/>
            <pc:sldMk cId="3682850135" sldId="273"/>
            <ac:picMk id="3077" creationId="{22901FED-4FC9-4ED5-8123-C98BCD1616BA}"/>
          </ac:picMkLst>
        </pc:picChg>
      </pc:sldChg>
      <pc:sldChg chg="add del">
        <pc:chgData name="Chaitra Date" userId="e18433f7-e596-4e17-9244-08201009a07d" providerId="ADAL" clId="{9F8E73FB-52DB-4CB1-BB45-64CE7B56689D}" dt="2021-06-16T11:39:35.243" v="12960" actId="2696"/>
        <pc:sldMkLst>
          <pc:docMk/>
          <pc:sldMk cId="473234123" sldId="274"/>
        </pc:sldMkLst>
      </pc:sldChg>
      <pc:sldChg chg="addSp delSp add del">
        <pc:chgData name="Chaitra Date" userId="e18433f7-e596-4e17-9244-08201009a07d" providerId="ADAL" clId="{9F8E73FB-52DB-4CB1-BB45-64CE7B56689D}" dt="2021-06-16T09:38:16.827" v="11466" actId="2696"/>
        <pc:sldMkLst>
          <pc:docMk/>
          <pc:sldMk cId="2477515405" sldId="274"/>
        </pc:sldMkLst>
        <pc:spChg chg="del">
          <ac:chgData name="Chaitra Date" userId="e18433f7-e596-4e17-9244-08201009a07d" providerId="ADAL" clId="{9F8E73FB-52DB-4CB1-BB45-64CE7B56689D}" dt="2021-06-16T09:35:21.619" v="11418" actId="478"/>
          <ac:spMkLst>
            <pc:docMk/>
            <pc:sldMk cId="2477515405" sldId="274"/>
            <ac:spMk id="2" creationId="{7CC7235C-4B58-440E-90B3-51C9CFF239AB}"/>
          </ac:spMkLst>
        </pc:spChg>
        <pc:spChg chg="del">
          <ac:chgData name="Chaitra Date" userId="e18433f7-e596-4e17-9244-08201009a07d" providerId="ADAL" clId="{9F8E73FB-52DB-4CB1-BB45-64CE7B56689D}" dt="2021-06-16T09:35:23.367" v="11419" actId="478"/>
          <ac:spMkLst>
            <pc:docMk/>
            <pc:sldMk cId="2477515405" sldId="274"/>
            <ac:spMk id="3" creationId="{9DAFF1F3-3029-494C-9E40-67F7B6498FAC}"/>
          </ac:spMkLst>
        </pc:spChg>
        <pc:spChg chg="add">
          <ac:chgData name="Chaitra Date" userId="e18433f7-e596-4e17-9244-08201009a07d" providerId="ADAL" clId="{9F8E73FB-52DB-4CB1-BB45-64CE7B56689D}" dt="2021-06-16T09:35:24.073" v="11420"/>
          <ac:spMkLst>
            <pc:docMk/>
            <pc:sldMk cId="2477515405" sldId="274"/>
            <ac:spMk id="4" creationId="{349CC0B8-9C73-42DB-84BC-410B0197E63E}"/>
          </ac:spMkLst>
        </pc:spChg>
        <pc:spChg chg="add">
          <ac:chgData name="Chaitra Date" userId="e18433f7-e596-4e17-9244-08201009a07d" providerId="ADAL" clId="{9F8E73FB-52DB-4CB1-BB45-64CE7B56689D}" dt="2021-06-16T09:35:24.073" v="11420"/>
          <ac:spMkLst>
            <pc:docMk/>
            <pc:sldMk cId="2477515405" sldId="274"/>
            <ac:spMk id="5" creationId="{F7C65270-68D9-4FB7-B925-23FAEE80CD20}"/>
          </ac:spMkLst>
        </pc:spChg>
        <pc:spChg chg="add">
          <ac:chgData name="Chaitra Date" userId="e18433f7-e596-4e17-9244-08201009a07d" providerId="ADAL" clId="{9F8E73FB-52DB-4CB1-BB45-64CE7B56689D}" dt="2021-06-16T09:35:24.073" v="11420"/>
          <ac:spMkLst>
            <pc:docMk/>
            <pc:sldMk cId="2477515405" sldId="274"/>
            <ac:spMk id="6" creationId="{93C9F0E3-F02A-4542-9279-EE618B0B3542}"/>
          </ac:spMkLst>
        </pc:spChg>
        <pc:spChg chg="add">
          <ac:chgData name="Chaitra Date" userId="e18433f7-e596-4e17-9244-08201009a07d" providerId="ADAL" clId="{9F8E73FB-52DB-4CB1-BB45-64CE7B56689D}" dt="2021-06-16T09:35:24.073" v="11420"/>
          <ac:spMkLst>
            <pc:docMk/>
            <pc:sldMk cId="2477515405" sldId="274"/>
            <ac:spMk id="9" creationId="{5B93B517-25A5-4BFA-883A-9F75F084DD93}"/>
          </ac:spMkLst>
        </pc:spChg>
        <pc:spChg chg="add">
          <ac:chgData name="Chaitra Date" userId="e18433f7-e596-4e17-9244-08201009a07d" providerId="ADAL" clId="{9F8E73FB-52DB-4CB1-BB45-64CE7B56689D}" dt="2021-06-16T09:35:24.073" v="11420"/>
          <ac:spMkLst>
            <pc:docMk/>
            <pc:sldMk cId="2477515405" sldId="274"/>
            <ac:spMk id="10" creationId="{DAF9253C-536A-4E6A-B53A-2A742713D033}"/>
          </ac:spMkLst>
        </pc:spChg>
        <pc:spChg chg="add">
          <ac:chgData name="Chaitra Date" userId="e18433f7-e596-4e17-9244-08201009a07d" providerId="ADAL" clId="{9F8E73FB-52DB-4CB1-BB45-64CE7B56689D}" dt="2021-06-16T09:35:24.073" v="11420"/>
          <ac:spMkLst>
            <pc:docMk/>
            <pc:sldMk cId="2477515405" sldId="274"/>
            <ac:spMk id="11" creationId="{E95386DF-CEDF-4284-B9D0-350EDC0809ED}"/>
          </ac:spMkLst>
        </pc:spChg>
        <pc:spChg chg="add">
          <ac:chgData name="Chaitra Date" userId="e18433f7-e596-4e17-9244-08201009a07d" providerId="ADAL" clId="{9F8E73FB-52DB-4CB1-BB45-64CE7B56689D}" dt="2021-06-16T09:35:24.073" v="11420"/>
          <ac:spMkLst>
            <pc:docMk/>
            <pc:sldMk cId="2477515405" sldId="274"/>
            <ac:spMk id="12" creationId="{285FD4E2-FA8B-446C-8B29-713678091570}"/>
          </ac:spMkLst>
        </pc:spChg>
        <pc:spChg chg="add">
          <ac:chgData name="Chaitra Date" userId="e18433f7-e596-4e17-9244-08201009a07d" providerId="ADAL" clId="{9F8E73FB-52DB-4CB1-BB45-64CE7B56689D}" dt="2021-06-16T09:35:24.073" v="11420"/>
          <ac:spMkLst>
            <pc:docMk/>
            <pc:sldMk cId="2477515405" sldId="274"/>
            <ac:spMk id="13" creationId="{8E9A9F5A-362E-439F-B1FF-36781DE87EFE}"/>
          </ac:spMkLst>
        </pc:spChg>
        <pc:spChg chg="add">
          <ac:chgData name="Chaitra Date" userId="e18433f7-e596-4e17-9244-08201009a07d" providerId="ADAL" clId="{9F8E73FB-52DB-4CB1-BB45-64CE7B56689D}" dt="2021-06-16T09:35:24.073" v="11420"/>
          <ac:spMkLst>
            <pc:docMk/>
            <pc:sldMk cId="2477515405" sldId="274"/>
            <ac:spMk id="14" creationId="{FA725616-FAFE-4348-A789-12AF048DE089}"/>
          </ac:spMkLst>
        </pc:spChg>
        <pc:spChg chg="add">
          <ac:chgData name="Chaitra Date" userId="e18433f7-e596-4e17-9244-08201009a07d" providerId="ADAL" clId="{9F8E73FB-52DB-4CB1-BB45-64CE7B56689D}" dt="2021-06-16T09:35:24.073" v="11420"/>
          <ac:spMkLst>
            <pc:docMk/>
            <pc:sldMk cId="2477515405" sldId="274"/>
            <ac:spMk id="15" creationId="{F81A046A-D897-4F66-9D7D-2355B4C6FEF8}"/>
          </ac:spMkLst>
        </pc:spChg>
        <pc:spChg chg="add">
          <ac:chgData name="Chaitra Date" userId="e18433f7-e596-4e17-9244-08201009a07d" providerId="ADAL" clId="{9F8E73FB-52DB-4CB1-BB45-64CE7B56689D}" dt="2021-06-16T09:35:24.073" v="11420"/>
          <ac:spMkLst>
            <pc:docMk/>
            <pc:sldMk cId="2477515405" sldId="274"/>
            <ac:spMk id="16" creationId="{F1F1EC71-6E4F-42A2-85F4-395ED170A886}"/>
          </ac:spMkLst>
        </pc:spChg>
        <pc:spChg chg="add">
          <ac:chgData name="Chaitra Date" userId="e18433f7-e596-4e17-9244-08201009a07d" providerId="ADAL" clId="{9F8E73FB-52DB-4CB1-BB45-64CE7B56689D}" dt="2021-06-16T09:35:24.073" v="11420"/>
          <ac:spMkLst>
            <pc:docMk/>
            <pc:sldMk cId="2477515405" sldId="274"/>
            <ac:spMk id="20" creationId="{D6FB60A8-BF31-44A1-8064-1E5ED8F38118}"/>
          </ac:spMkLst>
        </pc:spChg>
        <pc:spChg chg="add">
          <ac:chgData name="Chaitra Date" userId="e18433f7-e596-4e17-9244-08201009a07d" providerId="ADAL" clId="{9F8E73FB-52DB-4CB1-BB45-64CE7B56689D}" dt="2021-06-16T09:35:24.073" v="11420"/>
          <ac:spMkLst>
            <pc:docMk/>
            <pc:sldMk cId="2477515405" sldId="274"/>
            <ac:spMk id="21" creationId="{D7D747F9-7E2F-4D5B-B6B9-0FAD4DE7FC30}"/>
          </ac:spMkLst>
        </pc:spChg>
        <pc:spChg chg="add">
          <ac:chgData name="Chaitra Date" userId="e18433f7-e596-4e17-9244-08201009a07d" providerId="ADAL" clId="{9F8E73FB-52DB-4CB1-BB45-64CE7B56689D}" dt="2021-06-16T09:35:24.073" v="11420"/>
          <ac:spMkLst>
            <pc:docMk/>
            <pc:sldMk cId="2477515405" sldId="274"/>
            <ac:spMk id="22" creationId="{22A0184B-AD39-4495-B0FB-56895195BE86}"/>
          </ac:spMkLst>
        </pc:spChg>
        <pc:spChg chg="add">
          <ac:chgData name="Chaitra Date" userId="e18433f7-e596-4e17-9244-08201009a07d" providerId="ADAL" clId="{9F8E73FB-52DB-4CB1-BB45-64CE7B56689D}" dt="2021-06-16T09:35:24.073" v="11420"/>
          <ac:spMkLst>
            <pc:docMk/>
            <pc:sldMk cId="2477515405" sldId="274"/>
            <ac:spMk id="23" creationId="{C20DB195-A19E-4A04-86E9-11248496BD0B}"/>
          </ac:spMkLst>
        </pc:spChg>
        <pc:spChg chg="add">
          <ac:chgData name="Chaitra Date" userId="e18433f7-e596-4e17-9244-08201009a07d" providerId="ADAL" clId="{9F8E73FB-52DB-4CB1-BB45-64CE7B56689D}" dt="2021-06-16T09:35:24.073" v="11420"/>
          <ac:spMkLst>
            <pc:docMk/>
            <pc:sldMk cId="2477515405" sldId="274"/>
            <ac:spMk id="24" creationId="{5D7E9114-B46A-43CF-9ECB-FFFCB58B281C}"/>
          </ac:spMkLst>
        </pc:spChg>
        <pc:spChg chg="add">
          <ac:chgData name="Chaitra Date" userId="e18433f7-e596-4e17-9244-08201009a07d" providerId="ADAL" clId="{9F8E73FB-52DB-4CB1-BB45-64CE7B56689D}" dt="2021-06-16T09:35:24.073" v="11420"/>
          <ac:spMkLst>
            <pc:docMk/>
            <pc:sldMk cId="2477515405" sldId="274"/>
            <ac:spMk id="25" creationId="{81324DA2-288E-4BAA-AC55-DBA289908ABD}"/>
          </ac:spMkLst>
        </pc:spChg>
        <pc:spChg chg="add">
          <ac:chgData name="Chaitra Date" userId="e18433f7-e596-4e17-9244-08201009a07d" providerId="ADAL" clId="{9F8E73FB-52DB-4CB1-BB45-64CE7B56689D}" dt="2021-06-16T09:35:24.073" v="11420"/>
          <ac:spMkLst>
            <pc:docMk/>
            <pc:sldMk cId="2477515405" sldId="274"/>
            <ac:spMk id="26" creationId="{708AC16A-9F79-41C0-A3F5-AFCBCC486FAA}"/>
          </ac:spMkLst>
        </pc:spChg>
        <pc:spChg chg="add">
          <ac:chgData name="Chaitra Date" userId="e18433f7-e596-4e17-9244-08201009a07d" providerId="ADAL" clId="{9F8E73FB-52DB-4CB1-BB45-64CE7B56689D}" dt="2021-06-16T09:35:24.073" v="11420"/>
          <ac:spMkLst>
            <pc:docMk/>
            <pc:sldMk cId="2477515405" sldId="274"/>
            <ac:spMk id="27" creationId="{62321F82-D5AD-441B-918D-387DB948D132}"/>
          </ac:spMkLst>
        </pc:spChg>
        <pc:spChg chg="add">
          <ac:chgData name="Chaitra Date" userId="e18433f7-e596-4e17-9244-08201009a07d" providerId="ADAL" clId="{9F8E73FB-52DB-4CB1-BB45-64CE7B56689D}" dt="2021-06-16T09:35:24.073" v="11420"/>
          <ac:spMkLst>
            <pc:docMk/>
            <pc:sldMk cId="2477515405" sldId="274"/>
            <ac:spMk id="28" creationId="{691E1767-03F0-4771-BADF-0372DC9E3279}"/>
          </ac:spMkLst>
        </pc:spChg>
        <pc:spChg chg="add">
          <ac:chgData name="Chaitra Date" userId="e18433f7-e596-4e17-9244-08201009a07d" providerId="ADAL" clId="{9F8E73FB-52DB-4CB1-BB45-64CE7B56689D}" dt="2021-06-16T09:35:24.073" v="11420"/>
          <ac:spMkLst>
            <pc:docMk/>
            <pc:sldMk cId="2477515405" sldId="274"/>
            <ac:spMk id="30" creationId="{31CDAA31-0C70-475B-9180-F184C263B7C6}"/>
          </ac:spMkLst>
        </pc:spChg>
        <pc:spChg chg="add">
          <ac:chgData name="Chaitra Date" userId="e18433f7-e596-4e17-9244-08201009a07d" providerId="ADAL" clId="{9F8E73FB-52DB-4CB1-BB45-64CE7B56689D}" dt="2021-06-16T09:35:24.073" v="11420"/>
          <ac:spMkLst>
            <pc:docMk/>
            <pc:sldMk cId="2477515405" sldId="274"/>
            <ac:spMk id="32" creationId="{276A0D19-0F93-41BF-808F-0B788388FEE4}"/>
          </ac:spMkLst>
        </pc:spChg>
        <pc:spChg chg="add">
          <ac:chgData name="Chaitra Date" userId="e18433f7-e596-4e17-9244-08201009a07d" providerId="ADAL" clId="{9F8E73FB-52DB-4CB1-BB45-64CE7B56689D}" dt="2021-06-16T09:35:24.073" v="11420"/>
          <ac:spMkLst>
            <pc:docMk/>
            <pc:sldMk cId="2477515405" sldId="274"/>
            <ac:spMk id="39" creationId="{AC0D8412-9314-4FF9-BC23-4F3234CB9C28}"/>
          </ac:spMkLst>
        </pc:spChg>
        <pc:spChg chg="add">
          <ac:chgData name="Chaitra Date" userId="e18433f7-e596-4e17-9244-08201009a07d" providerId="ADAL" clId="{9F8E73FB-52DB-4CB1-BB45-64CE7B56689D}" dt="2021-06-16T09:35:24.073" v="11420"/>
          <ac:spMkLst>
            <pc:docMk/>
            <pc:sldMk cId="2477515405" sldId="274"/>
            <ac:spMk id="40" creationId="{492FDAEA-C1E2-4D2E-93F8-22112E230702}"/>
          </ac:spMkLst>
        </pc:spChg>
        <pc:spChg chg="add">
          <ac:chgData name="Chaitra Date" userId="e18433f7-e596-4e17-9244-08201009a07d" providerId="ADAL" clId="{9F8E73FB-52DB-4CB1-BB45-64CE7B56689D}" dt="2021-06-16T09:35:24.073" v="11420"/>
          <ac:spMkLst>
            <pc:docMk/>
            <pc:sldMk cId="2477515405" sldId="274"/>
            <ac:spMk id="43" creationId="{AF1FE173-D252-40E9-9916-6DB0215B73BC}"/>
          </ac:spMkLst>
        </pc:spChg>
        <pc:picChg chg="add">
          <ac:chgData name="Chaitra Date" userId="e18433f7-e596-4e17-9244-08201009a07d" providerId="ADAL" clId="{9F8E73FB-52DB-4CB1-BB45-64CE7B56689D}" dt="2021-06-16T09:35:24.073" v="11420"/>
          <ac:picMkLst>
            <pc:docMk/>
            <pc:sldMk cId="2477515405" sldId="274"/>
            <ac:picMk id="7" creationId="{ADC0176E-EFF0-4524-A811-297FE53DFC7A}"/>
          </ac:picMkLst>
        </pc:picChg>
        <pc:picChg chg="add">
          <ac:chgData name="Chaitra Date" userId="e18433f7-e596-4e17-9244-08201009a07d" providerId="ADAL" clId="{9F8E73FB-52DB-4CB1-BB45-64CE7B56689D}" dt="2021-06-16T09:35:24.073" v="11420"/>
          <ac:picMkLst>
            <pc:docMk/>
            <pc:sldMk cId="2477515405" sldId="274"/>
            <ac:picMk id="8" creationId="{9D06D456-3FC5-44CA-8729-088C9E9D97E4}"/>
          </ac:picMkLst>
        </pc:picChg>
        <pc:picChg chg="add">
          <ac:chgData name="Chaitra Date" userId="e18433f7-e596-4e17-9244-08201009a07d" providerId="ADAL" clId="{9F8E73FB-52DB-4CB1-BB45-64CE7B56689D}" dt="2021-06-16T09:35:24.073" v="11420"/>
          <ac:picMkLst>
            <pc:docMk/>
            <pc:sldMk cId="2477515405" sldId="274"/>
            <ac:picMk id="17" creationId="{B0F05948-0317-49B2-99B6-9B72869CFA96}"/>
          </ac:picMkLst>
        </pc:picChg>
        <pc:picChg chg="add">
          <ac:chgData name="Chaitra Date" userId="e18433f7-e596-4e17-9244-08201009a07d" providerId="ADAL" clId="{9F8E73FB-52DB-4CB1-BB45-64CE7B56689D}" dt="2021-06-16T09:35:24.073" v="11420"/>
          <ac:picMkLst>
            <pc:docMk/>
            <pc:sldMk cId="2477515405" sldId="274"/>
            <ac:picMk id="18" creationId="{5C3D6427-470A-4AB5-989B-EC6539BE25AE}"/>
          </ac:picMkLst>
        </pc:picChg>
        <pc:picChg chg="add">
          <ac:chgData name="Chaitra Date" userId="e18433f7-e596-4e17-9244-08201009a07d" providerId="ADAL" clId="{9F8E73FB-52DB-4CB1-BB45-64CE7B56689D}" dt="2021-06-16T09:35:24.073" v="11420"/>
          <ac:picMkLst>
            <pc:docMk/>
            <pc:sldMk cId="2477515405" sldId="274"/>
            <ac:picMk id="19" creationId="{D0C227AA-0683-427D-A4A7-73690BA2979C}"/>
          </ac:picMkLst>
        </pc:picChg>
        <pc:picChg chg="add">
          <ac:chgData name="Chaitra Date" userId="e18433f7-e596-4e17-9244-08201009a07d" providerId="ADAL" clId="{9F8E73FB-52DB-4CB1-BB45-64CE7B56689D}" dt="2021-06-16T09:35:24.073" v="11420"/>
          <ac:picMkLst>
            <pc:docMk/>
            <pc:sldMk cId="2477515405" sldId="274"/>
            <ac:picMk id="29" creationId="{3F836638-6977-4304-812F-1346CD91A367}"/>
          </ac:picMkLst>
        </pc:picChg>
        <pc:picChg chg="add">
          <ac:chgData name="Chaitra Date" userId="e18433f7-e596-4e17-9244-08201009a07d" providerId="ADAL" clId="{9F8E73FB-52DB-4CB1-BB45-64CE7B56689D}" dt="2021-06-16T09:35:24.073" v="11420"/>
          <ac:picMkLst>
            <pc:docMk/>
            <pc:sldMk cId="2477515405" sldId="274"/>
            <ac:picMk id="31" creationId="{055A383D-CD52-48A2-9778-788079FCA494}"/>
          </ac:picMkLst>
        </pc:picChg>
        <pc:picChg chg="add">
          <ac:chgData name="Chaitra Date" userId="e18433f7-e596-4e17-9244-08201009a07d" providerId="ADAL" clId="{9F8E73FB-52DB-4CB1-BB45-64CE7B56689D}" dt="2021-06-16T09:35:24.073" v="11420"/>
          <ac:picMkLst>
            <pc:docMk/>
            <pc:sldMk cId="2477515405" sldId="274"/>
            <ac:picMk id="33" creationId="{C092A335-2B78-4EF0-BD88-F42D0D4EABF7}"/>
          </ac:picMkLst>
        </pc:picChg>
        <pc:picChg chg="add">
          <ac:chgData name="Chaitra Date" userId="e18433f7-e596-4e17-9244-08201009a07d" providerId="ADAL" clId="{9F8E73FB-52DB-4CB1-BB45-64CE7B56689D}" dt="2021-06-16T09:35:24.073" v="11420"/>
          <ac:picMkLst>
            <pc:docMk/>
            <pc:sldMk cId="2477515405" sldId="274"/>
            <ac:picMk id="34" creationId="{94F01662-FB7C-46DD-BA40-55D0431FE15F}"/>
          </ac:picMkLst>
        </pc:picChg>
        <pc:picChg chg="add">
          <ac:chgData name="Chaitra Date" userId="e18433f7-e596-4e17-9244-08201009a07d" providerId="ADAL" clId="{9F8E73FB-52DB-4CB1-BB45-64CE7B56689D}" dt="2021-06-16T09:35:24.073" v="11420"/>
          <ac:picMkLst>
            <pc:docMk/>
            <pc:sldMk cId="2477515405" sldId="274"/>
            <ac:picMk id="35" creationId="{B10D9F94-A5B6-40A7-8070-3A286A541949}"/>
          </ac:picMkLst>
        </pc:picChg>
        <pc:picChg chg="add">
          <ac:chgData name="Chaitra Date" userId="e18433f7-e596-4e17-9244-08201009a07d" providerId="ADAL" clId="{9F8E73FB-52DB-4CB1-BB45-64CE7B56689D}" dt="2021-06-16T09:35:24.073" v="11420"/>
          <ac:picMkLst>
            <pc:docMk/>
            <pc:sldMk cId="2477515405" sldId="274"/>
            <ac:picMk id="36" creationId="{42BE1EB4-D434-4DFD-BE53-6FC359C4855C}"/>
          </ac:picMkLst>
        </pc:picChg>
        <pc:picChg chg="add">
          <ac:chgData name="Chaitra Date" userId="e18433f7-e596-4e17-9244-08201009a07d" providerId="ADAL" clId="{9F8E73FB-52DB-4CB1-BB45-64CE7B56689D}" dt="2021-06-16T09:35:24.073" v="11420"/>
          <ac:picMkLst>
            <pc:docMk/>
            <pc:sldMk cId="2477515405" sldId="274"/>
            <ac:picMk id="37" creationId="{A96D4D15-CCDA-4F08-8503-B5F309204879}"/>
          </ac:picMkLst>
        </pc:picChg>
        <pc:picChg chg="add">
          <ac:chgData name="Chaitra Date" userId="e18433f7-e596-4e17-9244-08201009a07d" providerId="ADAL" clId="{9F8E73FB-52DB-4CB1-BB45-64CE7B56689D}" dt="2021-06-16T09:35:24.073" v="11420"/>
          <ac:picMkLst>
            <pc:docMk/>
            <pc:sldMk cId="2477515405" sldId="274"/>
            <ac:picMk id="41" creationId="{32317DB9-DD89-4561-BFC8-CB2C510080FA}"/>
          </ac:picMkLst>
        </pc:picChg>
        <pc:picChg chg="add">
          <ac:chgData name="Chaitra Date" userId="e18433f7-e596-4e17-9244-08201009a07d" providerId="ADAL" clId="{9F8E73FB-52DB-4CB1-BB45-64CE7B56689D}" dt="2021-06-16T09:35:24.073" v="11420"/>
          <ac:picMkLst>
            <pc:docMk/>
            <pc:sldMk cId="2477515405" sldId="274"/>
            <ac:picMk id="42" creationId="{776B8075-40DA-4E08-A8AA-F0352D51C876}"/>
          </ac:picMkLst>
        </pc:picChg>
        <pc:cxnChg chg="add">
          <ac:chgData name="Chaitra Date" userId="e18433f7-e596-4e17-9244-08201009a07d" providerId="ADAL" clId="{9F8E73FB-52DB-4CB1-BB45-64CE7B56689D}" dt="2021-06-16T09:35:24.073" v="11420"/>
          <ac:cxnSpMkLst>
            <pc:docMk/>
            <pc:sldMk cId="2477515405" sldId="274"/>
            <ac:cxnSpMk id="38" creationId="{C8B24331-8372-4B4C-81B6-762E8B395CE3}"/>
          </ac:cxnSpMkLst>
        </pc:cxnChg>
        <pc:cxnChg chg="add">
          <ac:chgData name="Chaitra Date" userId="e18433f7-e596-4e17-9244-08201009a07d" providerId="ADAL" clId="{9F8E73FB-52DB-4CB1-BB45-64CE7B56689D}" dt="2021-06-16T09:35:24.073" v="11420"/>
          <ac:cxnSpMkLst>
            <pc:docMk/>
            <pc:sldMk cId="2477515405" sldId="274"/>
            <ac:cxnSpMk id="44" creationId="{429FE17C-EF33-48E7-98EE-BE7A93D9A869}"/>
          </ac:cxnSpMkLst>
        </pc:cxnChg>
      </pc:sldChg>
      <pc:sldChg chg="add del">
        <pc:chgData name="Chaitra Date" userId="e18433f7-e596-4e17-9244-08201009a07d" providerId="ADAL" clId="{9F8E73FB-52DB-4CB1-BB45-64CE7B56689D}" dt="2021-06-16T09:19:04.147" v="11021" actId="2696"/>
        <pc:sldMkLst>
          <pc:docMk/>
          <pc:sldMk cId="2606224585" sldId="274"/>
        </pc:sldMkLst>
      </pc:sldChg>
      <pc:sldChg chg="addSp delSp modSp add del mod setBg setClrOvrMap">
        <pc:chgData name="Chaitra Date" userId="e18433f7-e596-4e17-9244-08201009a07d" providerId="ADAL" clId="{9F8E73FB-52DB-4CB1-BB45-64CE7B56689D}" dt="2021-06-16T09:31:53.758" v="11405" actId="2696"/>
        <pc:sldMkLst>
          <pc:docMk/>
          <pc:sldMk cId="2784945850" sldId="274"/>
        </pc:sldMkLst>
        <pc:spChg chg="mod">
          <ac:chgData name="Chaitra Date" userId="e18433f7-e596-4e17-9244-08201009a07d" providerId="ADAL" clId="{9F8E73FB-52DB-4CB1-BB45-64CE7B56689D}" dt="2021-06-16T09:28:24.991" v="11371" actId="26606"/>
          <ac:spMkLst>
            <pc:docMk/>
            <pc:sldMk cId="2784945850" sldId="274"/>
            <ac:spMk id="2" creationId="{C8E2593D-2BC0-40B6-9C2B-4BFF2920C6ED}"/>
          </ac:spMkLst>
        </pc:spChg>
        <pc:spChg chg="del">
          <ac:chgData name="Chaitra Date" userId="e18433f7-e596-4e17-9244-08201009a07d" providerId="ADAL" clId="{9F8E73FB-52DB-4CB1-BB45-64CE7B56689D}" dt="2021-06-16T09:28:13.043" v="11367" actId="478"/>
          <ac:spMkLst>
            <pc:docMk/>
            <pc:sldMk cId="2784945850" sldId="274"/>
            <ac:spMk id="3" creationId="{C382912E-DE75-4076-B90E-59A54E8BE955}"/>
          </ac:spMkLst>
        </pc:spChg>
        <pc:spChg chg="mod">
          <ac:chgData name="Chaitra Date" userId="e18433f7-e596-4e17-9244-08201009a07d" providerId="ADAL" clId="{9F8E73FB-52DB-4CB1-BB45-64CE7B56689D}" dt="2021-06-16T09:28:26.743" v="11372" actId="20577"/>
          <ac:spMkLst>
            <pc:docMk/>
            <pc:sldMk cId="2784945850" sldId="274"/>
            <ac:spMk id="4" creationId="{5CA606D5-F185-471F-A902-923058217681}"/>
          </ac:spMkLst>
        </pc:spChg>
        <pc:spChg chg="add del mod">
          <ac:chgData name="Chaitra Date" userId="e18433f7-e596-4e17-9244-08201009a07d" providerId="ADAL" clId="{9F8E73FB-52DB-4CB1-BB45-64CE7B56689D}" dt="2021-06-16T09:28:15.405" v="11368" actId="478"/>
          <ac:spMkLst>
            <pc:docMk/>
            <pc:sldMk cId="2784945850" sldId="274"/>
            <ac:spMk id="6" creationId="{B082F862-2BA4-4C12-9B35-0FFBAC140640}"/>
          </ac:spMkLst>
        </pc:spChg>
        <pc:spChg chg="add del">
          <ac:chgData name="Chaitra Date" userId="e18433f7-e596-4e17-9244-08201009a07d" providerId="ADAL" clId="{9F8E73FB-52DB-4CB1-BB45-64CE7B56689D}" dt="2021-06-16T09:28:24.991" v="11371" actId="26606"/>
          <ac:spMkLst>
            <pc:docMk/>
            <pc:sldMk cId="2784945850" sldId="274"/>
            <ac:spMk id="104" creationId="{AD21898E-86C0-4C8A-A76C-DF33E844C87A}"/>
          </ac:spMkLst>
        </pc:spChg>
        <pc:spChg chg="add del">
          <ac:chgData name="Chaitra Date" userId="e18433f7-e596-4e17-9244-08201009a07d" providerId="ADAL" clId="{9F8E73FB-52DB-4CB1-BB45-64CE7B56689D}" dt="2021-06-16T09:28:24.991" v="11371" actId="26606"/>
          <ac:spMkLst>
            <pc:docMk/>
            <pc:sldMk cId="2784945850" sldId="274"/>
            <ac:spMk id="106" creationId="{5C8F04BD-D093-45D0-B54C-50FDB308B4EE}"/>
          </ac:spMkLst>
        </pc:spChg>
        <pc:spChg chg="add del">
          <ac:chgData name="Chaitra Date" userId="e18433f7-e596-4e17-9244-08201009a07d" providerId="ADAL" clId="{9F8E73FB-52DB-4CB1-BB45-64CE7B56689D}" dt="2021-06-16T09:28:24.991" v="11371" actId="26606"/>
          <ac:spMkLst>
            <pc:docMk/>
            <pc:sldMk cId="2784945850" sldId="274"/>
            <ac:spMk id="111" creationId="{3B854194-185D-494D-905C-7C7CB2E30F6E}"/>
          </ac:spMkLst>
        </pc:spChg>
        <pc:spChg chg="add del">
          <ac:chgData name="Chaitra Date" userId="e18433f7-e596-4e17-9244-08201009a07d" providerId="ADAL" clId="{9F8E73FB-52DB-4CB1-BB45-64CE7B56689D}" dt="2021-06-16T09:28:24.991" v="11371" actId="26606"/>
          <ac:spMkLst>
            <pc:docMk/>
            <pc:sldMk cId="2784945850" sldId="274"/>
            <ac:spMk id="113" creationId="{B4F5FA0D-0104-4987-8241-EFF7C85B88DE}"/>
          </ac:spMkLst>
        </pc:spChg>
        <pc:picChg chg="add del">
          <ac:chgData name="Chaitra Date" userId="e18433f7-e596-4e17-9244-08201009a07d" providerId="ADAL" clId="{9F8E73FB-52DB-4CB1-BB45-64CE7B56689D}" dt="2021-06-16T09:28:24.991" v="11371" actId="26606"/>
          <ac:picMkLst>
            <pc:docMk/>
            <pc:sldMk cId="2784945850" sldId="274"/>
            <ac:picMk id="115" creationId="{2897127E-6CEF-446C-BE87-93B7C46E49D1}"/>
          </ac:picMkLst>
        </pc:picChg>
      </pc:sldChg>
      <pc:sldChg chg="addSp delSp modSp add del">
        <pc:chgData name="Chaitra Date" userId="e18433f7-e596-4e17-9244-08201009a07d" providerId="ADAL" clId="{9F8E73FB-52DB-4CB1-BB45-64CE7B56689D}" dt="2021-06-16T09:38:28.005" v="11467" actId="2696"/>
        <pc:sldMkLst>
          <pc:docMk/>
          <pc:sldMk cId="748817246" sldId="275"/>
        </pc:sldMkLst>
        <pc:spChg chg="mod">
          <ac:chgData name="Chaitra Date" userId="e18433f7-e596-4e17-9244-08201009a07d" providerId="ADAL" clId="{9F8E73FB-52DB-4CB1-BB45-64CE7B56689D}" dt="2021-06-16T09:37:24.836" v="11459" actId="26606"/>
          <ac:spMkLst>
            <pc:docMk/>
            <pc:sldMk cId="748817246" sldId="275"/>
            <ac:spMk id="2" creationId="{D2ECD448-9616-479B-BC94-5D1B610277F2}"/>
          </ac:spMkLst>
        </pc:spChg>
        <pc:spChg chg="add del mod">
          <ac:chgData name="Chaitra Date" userId="e18433f7-e596-4e17-9244-08201009a07d" providerId="ADAL" clId="{9F8E73FB-52DB-4CB1-BB45-64CE7B56689D}" dt="2021-06-16T09:37:29.278" v="11461" actId="478"/>
          <ac:spMkLst>
            <pc:docMk/>
            <pc:sldMk cId="748817246" sldId="275"/>
            <ac:spMk id="5" creationId="{8F43C528-C318-4729-8624-300408BD3D0C}"/>
          </ac:spMkLst>
        </pc:spChg>
        <pc:spChg chg="del">
          <ac:chgData name="Chaitra Date" userId="e18433f7-e596-4e17-9244-08201009a07d" providerId="ADAL" clId="{9F8E73FB-52DB-4CB1-BB45-64CE7B56689D}" dt="2021-06-16T09:36:58.772" v="11456" actId="478"/>
          <ac:spMkLst>
            <pc:docMk/>
            <pc:sldMk cId="748817246" sldId="275"/>
            <ac:spMk id="12" creationId="{F348395F-5A68-4DA3-8961-BBF3D3EE853B}"/>
          </ac:spMkLst>
        </pc:spChg>
        <pc:spChg chg="del">
          <ac:chgData name="Chaitra Date" userId="e18433f7-e596-4e17-9244-08201009a07d" providerId="ADAL" clId="{9F8E73FB-52DB-4CB1-BB45-64CE7B56689D}" dt="2021-06-16T09:36:58.772" v="11456" actId="478"/>
          <ac:spMkLst>
            <pc:docMk/>
            <pc:sldMk cId="748817246" sldId="275"/>
            <ac:spMk id="13" creationId="{13CB33C0-8287-4B57-86A2-AEB8B3C5E925}"/>
          </ac:spMkLst>
        </pc:spChg>
        <pc:spChg chg="del">
          <ac:chgData name="Chaitra Date" userId="e18433f7-e596-4e17-9244-08201009a07d" providerId="ADAL" clId="{9F8E73FB-52DB-4CB1-BB45-64CE7B56689D}" dt="2021-06-16T09:36:58.772" v="11456" actId="478"/>
          <ac:spMkLst>
            <pc:docMk/>
            <pc:sldMk cId="748817246" sldId="275"/>
            <ac:spMk id="14" creationId="{8DDA185A-0994-443D-BD69-0BB5928CDBF5}"/>
          </ac:spMkLst>
        </pc:spChg>
        <pc:spChg chg="del">
          <ac:chgData name="Chaitra Date" userId="e18433f7-e596-4e17-9244-08201009a07d" providerId="ADAL" clId="{9F8E73FB-52DB-4CB1-BB45-64CE7B56689D}" dt="2021-06-16T09:36:58.772" v="11456" actId="478"/>
          <ac:spMkLst>
            <pc:docMk/>
            <pc:sldMk cId="748817246" sldId="275"/>
            <ac:spMk id="18" creationId="{DAC8251E-9301-43C6-BF95-837B21B301A7}"/>
          </ac:spMkLst>
        </pc:spChg>
        <pc:spChg chg="del">
          <ac:chgData name="Chaitra Date" userId="e18433f7-e596-4e17-9244-08201009a07d" providerId="ADAL" clId="{9F8E73FB-52DB-4CB1-BB45-64CE7B56689D}" dt="2021-06-16T09:36:58.772" v="11456" actId="478"/>
          <ac:spMkLst>
            <pc:docMk/>
            <pc:sldMk cId="748817246" sldId="275"/>
            <ac:spMk id="19" creationId="{2A3383F3-3C22-4F89-A0A4-9AA6A96B7652}"/>
          </ac:spMkLst>
        </pc:spChg>
        <pc:spChg chg="del">
          <ac:chgData name="Chaitra Date" userId="e18433f7-e596-4e17-9244-08201009a07d" providerId="ADAL" clId="{9F8E73FB-52DB-4CB1-BB45-64CE7B56689D}" dt="2021-06-16T09:36:58.772" v="11456" actId="478"/>
          <ac:spMkLst>
            <pc:docMk/>
            <pc:sldMk cId="748817246" sldId="275"/>
            <ac:spMk id="21" creationId="{71B838A4-21C3-4DBD-8910-4DD3DE1F162E}"/>
          </ac:spMkLst>
        </pc:spChg>
        <pc:spChg chg="del">
          <ac:chgData name="Chaitra Date" userId="e18433f7-e596-4e17-9244-08201009a07d" providerId="ADAL" clId="{9F8E73FB-52DB-4CB1-BB45-64CE7B56689D}" dt="2021-06-16T09:36:58.772" v="11456" actId="478"/>
          <ac:spMkLst>
            <pc:docMk/>
            <pc:sldMk cId="748817246" sldId="275"/>
            <ac:spMk id="22" creationId="{D45B6354-DEB8-40A9-BC6C-CFD29EE46E51}"/>
          </ac:spMkLst>
        </pc:spChg>
        <pc:spChg chg="del">
          <ac:chgData name="Chaitra Date" userId="e18433f7-e596-4e17-9244-08201009a07d" providerId="ADAL" clId="{9F8E73FB-52DB-4CB1-BB45-64CE7B56689D}" dt="2021-06-16T09:36:58.772" v="11456" actId="478"/>
          <ac:spMkLst>
            <pc:docMk/>
            <pc:sldMk cId="748817246" sldId="275"/>
            <ac:spMk id="23" creationId="{92590915-79DB-474A-B283-2E1A3546E797}"/>
          </ac:spMkLst>
        </pc:spChg>
        <pc:spChg chg="del">
          <ac:chgData name="Chaitra Date" userId="e18433f7-e596-4e17-9244-08201009a07d" providerId="ADAL" clId="{9F8E73FB-52DB-4CB1-BB45-64CE7B56689D}" dt="2021-06-16T09:36:58.772" v="11456" actId="478"/>
          <ac:spMkLst>
            <pc:docMk/>
            <pc:sldMk cId="748817246" sldId="275"/>
            <ac:spMk id="24" creationId="{FE39A034-CCC6-46DA-A4CB-63A718F214C8}"/>
          </ac:spMkLst>
        </pc:spChg>
        <pc:spChg chg="del">
          <ac:chgData name="Chaitra Date" userId="e18433f7-e596-4e17-9244-08201009a07d" providerId="ADAL" clId="{9F8E73FB-52DB-4CB1-BB45-64CE7B56689D}" dt="2021-06-16T09:36:58.772" v="11456" actId="478"/>
          <ac:spMkLst>
            <pc:docMk/>
            <pc:sldMk cId="748817246" sldId="275"/>
            <ac:spMk id="25" creationId="{F341FA0F-16B8-437E-827F-FB0F3560D426}"/>
          </ac:spMkLst>
        </pc:spChg>
        <pc:spChg chg="del">
          <ac:chgData name="Chaitra Date" userId="e18433f7-e596-4e17-9244-08201009a07d" providerId="ADAL" clId="{9F8E73FB-52DB-4CB1-BB45-64CE7B56689D}" dt="2021-06-16T09:36:58.772" v="11456" actId="478"/>
          <ac:spMkLst>
            <pc:docMk/>
            <pc:sldMk cId="748817246" sldId="275"/>
            <ac:spMk id="26" creationId="{2326F5E2-7C4D-4D4C-BF6F-2F34A9266298}"/>
          </ac:spMkLst>
        </pc:spChg>
        <pc:spChg chg="del">
          <ac:chgData name="Chaitra Date" userId="e18433f7-e596-4e17-9244-08201009a07d" providerId="ADAL" clId="{9F8E73FB-52DB-4CB1-BB45-64CE7B56689D}" dt="2021-06-16T09:36:58.772" v="11456" actId="478"/>
          <ac:spMkLst>
            <pc:docMk/>
            <pc:sldMk cId="748817246" sldId="275"/>
            <ac:spMk id="30" creationId="{CA16A6A6-CBD4-4E62-948E-CED38BA724F1}"/>
          </ac:spMkLst>
        </pc:spChg>
        <pc:spChg chg="del">
          <ac:chgData name="Chaitra Date" userId="e18433f7-e596-4e17-9244-08201009a07d" providerId="ADAL" clId="{9F8E73FB-52DB-4CB1-BB45-64CE7B56689D}" dt="2021-06-16T09:36:58.772" v="11456" actId="478"/>
          <ac:spMkLst>
            <pc:docMk/>
            <pc:sldMk cId="748817246" sldId="275"/>
            <ac:spMk id="31" creationId="{07432AD4-C775-472D-AE03-3B5DCC767462}"/>
          </ac:spMkLst>
        </pc:spChg>
        <pc:spChg chg="del">
          <ac:chgData name="Chaitra Date" userId="e18433f7-e596-4e17-9244-08201009a07d" providerId="ADAL" clId="{9F8E73FB-52DB-4CB1-BB45-64CE7B56689D}" dt="2021-06-16T09:36:58.772" v="11456" actId="478"/>
          <ac:spMkLst>
            <pc:docMk/>
            <pc:sldMk cId="748817246" sldId="275"/>
            <ac:spMk id="32" creationId="{8163A138-981F-448F-AA39-F3426C71C2E0}"/>
          </ac:spMkLst>
        </pc:spChg>
        <pc:spChg chg="del">
          <ac:chgData name="Chaitra Date" userId="e18433f7-e596-4e17-9244-08201009a07d" providerId="ADAL" clId="{9F8E73FB-52DB-4CB1-BB45-64CE7B56689D}" dt="2021-06-16T09:36:58.772" v="11456" actId="478"/>
          <ac:spMkLst>
            <pc:docMk/>
            <pc:sldMk cId="748817246" sldId="275"/>
            <ac:spMk id="33" creationId="{7ACB5B48-9A00-49B8-935C-36C8D01B01A0}"/>
          </ac:spMkLst>
        </pc:spChg>
        <pc:spChg chg="del">
          <ac:chgData name="Chaitra Date" userId="e18433f7-e596-4e17-9244-08201009a07d" providerId="ADAL" clId="{9F8E73FB-52DB-4CB1-BB45-64CE7B56689D}" dt="2021-06-16T09:36:58.772" v="11456" actId="478"/>
          <ac:spMkLst>
            <pc:docMk/>
            <pc:sldMk cId="748817246" sldId="275"/>
            <ac:spMk id="34" creationId="{48FDC885-4239-4377-974E-2D15E3E629FE}"/>
          </ac:spMkLst>
        </pc:spChg>
        <pc:spChg chg="del">
          <ac:chgData name="Chaitra Date" userId="e18433f7-e596-4e17-9244-08201009a07d" providerId="ADAL" clId="{9F8E73FB-52DB-4CB1-BB45-64CE7B56689D}" dt="2021-06-16T09:36:58.772" v="11456" actId="478"/>
          <ac:spMkLst>
            <pc:docMk/>
            <pc:sldMk cId="748817246" sldId="275"/>
            <ac:spMk id="35" creationId="{5EFD764D-8253-45AE-B1B0-D2D7F14AD7CA}"/>
          </ac:spMkLst>
        </pc:spChg>
        <pc:spChg chg="del">
          <ac:chgData name="Chaitra Date" userId="e18433f7-e596-4e17-9244-08201009a07d" providerId="ADAL" clId="{9F8E73FB-52DB-4CB1-BB45-64CE7B56689D}" dt="2021-06-16T09:36:58.772" v="11456" actId="478"/>
          <ac:spMkLst>
            <pc:docMk/>
            <pc:sldMk cId="748817246" sldId="275"/>
            <ac:spMk id="36" creationId="{1B28D5D6-70EC-42FD-BA5A-F45C0F665020}"/>
          </ac:spMkLst>
        </pc:spChg>
        <pc:spChg chg="del">
          <ac:chgData name="Chaitra Date" userId="e18433f7-e596-4e17-9244-08201009a07d" providerId="ADAL" clId="{9F8E73FB-52DB-4CB1-BB45-64CE7B56689D}" dt="2021-06-16T09:36:58.772" v="11456" actId="478"/>
          <ac:spMkLst>
            <pc:docMk/>
            <pc:sldMk cId="748817246" sldId="275"/>
            <ac:spMk id="37" creationId="{7A3181ED-8FB2-4C88-B2C4-9EDF9C01C541}"/>
          </ac:spMkLst>
        </pc:spChg>
        <pc:spChg chg="del">
          <ac:chgData name="Chaitra Date" userId="e18433f7-e596-4e17-9244-08201009a07d" providerId="ADAL" clId="{9F8E73FB-52DB-4CB1-BB45-64CE7B56689D}" dt="2021-06-16T09:36:58.772" v="11456" actId="478"/>
          <ac:spMkLst>
            <pc:docMk/>
            <pc:sldMk cId="748817246" sldId="275"/>
            <ac:spMk id="38" creationId="{23450FB7-AE02-41E0-9ABD-01A38E6C2F76}"/>
          </ac:spMkLst>
        </pc:spChg>
        <pc:spChg chg="del">
          <ac:chgData name="Chaitra Date" userId="e18433f7-e596-4e17-9244-08201009a07d" providerId="ADAL" clId="{9F8E73FB-52DB-4CB1-BB45-64CE7B56689D}" dt="2021-06-16T09:36:58.772" v="11456" actId="478"/>
          <ac:spMkLst>
            <pc:docMk/>
            <pc:sldMk cId="748817246" sldId="275"/>
            <ac:spMk id="40" creationId="{7432AC64-610A-4C8C-A351-795A1B000C3C}"/>
          </ac:spMkLst>
        </pc:spChg>
        <pc:spChg chg="del">
          <ac:chgData name="Chaitra Date" userId="e18433f7-e596-4e17-9244-08201009a07d" providerId="ADAL" clId="{9F8E73FB-52DB-4CB1-BB45-64CE7B56689D}" dt="2021-06-16T09:36:58.772" v="11456" actId="478"/>
          <ac:spMkLst>
            <pc:docMk/>
            <pc:sldMk cId="748817246" sldId="275"/>
            <ac:spMk id="43" creationId="{7B6F633B-B0F9-4A29-BFFE-60967D62B107}"/>
          </ac:spMkLst>
        </pc:spChg>
        <pc:spChg chg="add del mod">
          <ac:chgData name="Chaitra Date" userId="e18433f7-e596-4e17-9244-08201009a07d" providerId="ADAL" clId="{9F8E73FB-52DB-4CB1-BB45-64CE7B56689D}" dt="2021-06-16T09:37:27.165" v="11460" actId="478"/>
          <ac:spMkLst>
            <pc:docMk/>
            <pc:sldMk cId="748817246" sldId="275"/>
            <ac:spMk id="49" creationId="{29036629-147D-4B30-9049-716510A6A9FD}"/>
          </ac:spMkLst>
        </pc:spChg>
        <pc:spChg chg="del">
          <ac:chgData name="Chaitra Date" userId="e18433f7-e596-4e17-9244-08201009a07d" providerId="ADAL" clId="{9F8E73FB-52DB-4CB1-BB45-64CE7B56689D}" dt="2021-06-16T09:36:58.772" v="11456" actId="478"/>
          <ac:spMkLst>
            <pc:docMk/>
            <pc:sldMk cId="748817246" sldId="275"/>
            <ac:spMk id="53" creationId="{3308970B-E9B9-41B0-81D6-F8E63A5EA1D2}"/>
          </ac:spMkLst>
        </pc:spChg>
        <pc:spChg chg="del">
          <ac:chgData name="Chaitra Date" userId="e18433f7-e596-4e17-9244-08201009a07d" providerId="ADAL" clId="{9F8E73FB-52DB-4CB1-BB45-64CE7B56689D}" dt="2021-06-16T09:36:58.772" v="11456" actId="478"/>
          <ac:spMkLst>
            <pc:docMk/>
            <pc:sldMk cId="748817246" sldId="275"/>
            <ac:spMk id="54" creationId="{97C850A3-51A9-452A-ABDF-F685EAAC430C}"/>
          </ac:spMkLst>
        </pc:spChg>
        <pc:spChg chg="add mod">
          <ac:chgData name="Chaitra Date" userId="e18433f7-e596-4e17-9244-08201009a07d" providerId="ADAL" clId="{9F8E73FB-52DB-4CB1-BB45-64CE7B56689D}" dt="2021-06-16T09:38:00.186" v="11463" actId="207"/>
          <ac:spMkLst>
            <pc:docMk/>
            <pc:sldMk cId="748817246" sldId="275"/>
            <ac:spMk id="55" creationId="{97B87027-6D38-45D8-AA88-524227606E2C}"/>
          </ac:spMkLst>
        </pc:spChg>
        <pc:spChg chg="add mod">
          <ac:chgData name="Chaitra Date" userId="e18433f7-e596-4e17-9244-08201009a07d" providerId="ADAL" clId="{9F8E73FB-52DB-4CB1-BB45-64CE7B56689D}" dt="2021-06-16T09:38:02.623" v="11464" actId="207"/>
          <ac:spMkLst>
            <pc:docMk/>
            <pc:sldMk cId="748817246" sldId="275"/>
            <ac:spMk id="56" creationId="{6732C697-C0BE-426D-9A69-8E5716E38B3A}"/>
          </ac:spMkLst>
        </pc:spChg>
        <pc:spChg chg="add">
          <ac:chgData name="Chaitra Date" userId="e18433f7-e596-4e17-9244-08201009a07d" providerId="ADAL" clId="{9F8E73FB-52DB-4CB1-BB45-64CE7B56689D}" dt="2021-06-16T09:37:44.998" v="11462"/>
          <ac:spMkLst>
            <pc:docMk/>
            <pc:sldMk cId="748817246" sldId="275"/>
            <ac:spMk id="57" creationId="{0912B898-6E00-4D51-89B9-00D9CBC24332}"/>
          </ac:spMkLst>
        </pc:spChg>
        <pc:spChg chg="del">
          <ac:chgData name="Chaitra Date" userId="e18433f7-e596-4e17-9244-08201009a07d" providerId="ADAL" clId="{9F8E73FB-52DB-4CB1-BB45-64CE7B56689D}" dt="2021-06-16T09:36:58.772" v="11456" actId="478"/>
          <ac:spMkLst>
            <pc:docMk/>
            <pc:sldMk cId="748817246" sldId="275"/>
            <ac:spMk id="59" creationId="{AB5568EC-EF5E-4607-99DA-82C7660204D5}"/>
          </ac:spMkLst>
        </pc:spChg>
        <pc:spChg chg="add">
          <ac:chgData name="Chaitra Date" userId="e18433f7-e596-4e17-9244-08201009a07d" providerId="ADAL" clId="{9F8E73FB-52DB-4CB1-BB45-64CE7B56689D}" dt="2021-06-16T09:37:44.998" v="11462"/>
          <ac:spMkLst>
            <pc:docMk/>
            <pc:sldMk cId="748817246" sldId="275"/>
            <ac:spMk id="62" creationId="{CA5A7D5E-11FE-4FED-801B-B322AD770359}"/>
          </ac:spMkLst>
        </pc:spChg>
        <pc:spChg chg="add">
          <ac:chgData name="Chaitra Date" userId="e18433f7-e596-4e17-9244-08201009a07d" providerId="ADAL" clId="{9F8E73FB-52DB-4CB1-BB45-64CE7B56689D}" dt="2021-06-16T09:37:44.998" v="11462"/>
          <ac:spMkLst>
            <pc:docMk/>
            <pc:sldMk cId="748817246" sldId="275"/>
            <ac:spMk id="63" creationId="{C2DEE0C3-B603-447E-BD36-2F727D0AAA89}"/>
          </ac:spMkLst>
        </pc:spChg>
        <pc:spChg chg="add">
          <ac:chgData name="Chaitra Date" userId="e18433f7-e596-4e17-9244-08201009a07d" providerId="ADAL" clId="{9F8E73FB-52DB-4CB1-BB45-64CE7B56689D}" dt="2021-06-16T09:37:44.998" v="11462"/>
          <ac:spMkLst>
            <pc:docMk/>
            <pc:sldMk cId="748817246" sldId="275"/>
            <ac:spMk id="64" creationId="{6CDEA31D-3BBB-4CE5-9313-7B8A62D48D52}"/>
          </ac:spMkLst>
        </pc:spChg>
        <pc:spChg chg="add mod">
          <ac:chgData name="Chaitra Date" userId="e18433f7-e596-4e17-9244-08201009a07d" providerId="ADAL" clId="{9F8E73FB-52DB-4CB1-BB45-64CE7B56689D}" dt="2021-06-16T09:38:04.504" v="11465" actId="207"/>
          <ac:spMkLst>
            <pc:docMk/>
            <pc:sldMk cId="748817246" sldId="275"/>
            <ac:spMk id="65" creationId="{C9A839DA-A323-4E90-BA8E-920E45C60568}"/>
          </ac:spMkLst>
        </pc:spChg>
        <pc:spChg chg="add">
          <ac:chgData name="Chaitra Date" userId="e18433f7-e596-4e17-9244-08201009a07d" providerId="ADAL" clId="{9F8E73FB-52DB-4CB1-BB45-64CE7B56689D}" dt="2021-06-16T09:37:44.998" v="11462"/>
          <ac:spMkLst>
            <pc:docMk/>
            <pc:sldMk cId="748817246" sldId="275"/>
            <ac:spMk id="66" creationId="{CEAAEAB5-9669-4469-B1FB-EB5FB8EDEB83}"/>
          </ac:spMkLst>
        </pc:spChg>
        <pc:spChg chg="add">
          <ac:chgData name="Chaitra Date" userId="e18433f7-e596-4e17-9244-08201009a07d" providerId="ADAL" clId="{9F8E73FB-52DB-4CB1-BB45-64CE7B56689D}" dt="2021-06-16T09:37:44.998" v="11462"/>
          <ac:spMkLst>
            <pc:docMk/>
            <pc:sldMk cId="748817246" sldId="275"/>
            <ac:spMk id="67" creationId="{D6290605-5E3F-4B4A-B858-5AE14905E42A}"/>
          </ac:spMkLst>
        </pc:spChg>
        <pc:spChg chg="add">
          <ac:chgData name="Chaitra Date" userId="e18433f7-e596-4e17-9244-08201009a07d" providerId="ADAL" clId="{9F8E73FB-52DB-4CB1-BB45-64CE7B56689D}" dt="2021-06-16T09:37:44.998" v="11462"/>
          <ac:spMkLst>
            <pc:docMk/>
            <pc:sldMk cId="748817246" sldId="275"/>
            <ac:spMk id="68" creationId="{21E54B7B-6D2E-44FF-B004-D9B272A8B46F}"/>
          </ac:spMkLst>
        </pc:spChg>
        <pc:spChg chg="add">
          <ac:chgData name="Chaitra Date" userId="e18433f7-e596-4e17-9244-08201009a07d" providerId="ADAL" clId="{9F8E73FB-52DB-4CB1-BB45-64CE7B56689D}" dt="2021-06-16T09:37:44.998" v="11462"/>
          <ac:spMkLst>
            <pc:docMk/>
            <pc:sldMk cId="748817246" sldId="275"/>
            <ac:spMk id="69" creationId="{735992E5-FBEC-468C-A450-636CF80B9A39}"/>
          </ac:spMkLst>
        </pc:spChg>
        <pc:spChg chg="add">
          <ac:chgData name="Chaitra Date" userId="e18433f7-e596-4e17-9244-08201009a07d" providerId="ADAL" clId="{9F8E73FB-52DB-4CB1-BB45-64CE7B56689D}" dt="2021-06-16T09:37:44.998" v="11462"/>
          <ac:spMkLst>
            <pc:docMk/>
            <pc:sldMk cId="748817246" sldId="275"/>
            <ac:spMk id="73" creationId="{058AE204-CD37-4219-9049-3BF433058830}"/>
          </ac:spMkLst>
        </pc:spChg>
        <pc:spChg chg="add">
          <ac:chgData name="Chaitra Date" userId="e18433f7-e596-4e17-9244-08201009a07d" providerId="ADAL" clId="{9F8E73FB-52DB-4CB1-BB45-64CE7B56689D}" dt="2021-06-16T09:37:44.998" v="11462"/>
          <ac:spMkLst>
            <pc:docMk/>
            <pc:sldMk cId="748817246" sldId="275"/>
            <ac:spMk id="74" creationId="{322457EF-8ECD-4C46-A4B1-37B5C29BEC3D}"/>
          </ac:spMkLst>
        </pc:spChg>
        <pc:spChg chg="add">
          <ac:chgData name="Chaitra Date" userId="e18433f7-e596-4e17-9244-08201009a07d" providerId="ADAL" clId="{9F8E73FB-52DB-4CB1-BB45-64CE7B56689D}" dt="2021-06-16T09:37:44.998" v="11462"/>
          <ac:spMkLst>
            <pc:docMk/>
            <pc:sldMk cId="748817246" sldId="275"/>
            <ac:spMk id="75" creationId="{EFEF120B-C465-4110-8417-EED10A069FA2}"/>
          </ac:spMkLst>
        </pc:spChg>
        <pc:spChg chg="add">
          <ac:chgData name="Chaitra Date" userId="e18433f7-e596-4e17-9244-08201009a07d" providerId="ADAL" clId="{9F8E73FB-52DB-4CB1-BB45-64CE7B56689D}" dt="2021-06-16T09:37:44.998" v="11462"/>
          <ac:spMkLst>
            <pc:docMk/>
            <pc:sldMk cId="748817246" sldId="275"/>
            <ac:spMk id="76" creationId="{91BBBA85-26B6-49AC-9118-9D241658588D}"/>
          </ac:spMkLst>
        </pc:spChg>
        <pc:spChg chg="add">
          <ac:chgData name="Chaitra Date" userId="e18433f7-e596-4e17-9244-08201009a07d" providerId="ADAL" clId="{9F8E73FB-52DB-4CB1-BB45-64CE7B56689D}" dt="2021-06-16T09:37:44.998" v="11462"/>
          <ac:spMkLst>
            <pc:docMk/>
            <pc:sldMk cId="748817246" sldId="275"/>
            <ac:spMk id="77" creationId="{575FFEB5-985E-457A-9959-BF6F57EE9B3D}"/>
          </ac:spMkLst>
        </pc:spChg>
        <pc:spChg chg="add">
          <ac:chgData name="Chaitra Date" userId="e18433f7-e596-4e17-9244-08201009a07d" providerId="ADAL" clId="{9F8E73FB-52DB-4CB1-BB45-64CE7B56689D}" dt="2021-06-16T09:37:44.998" v="11462"/>
          <ac:spMkLst>
            <pc:docMk/>
            <pc:sldMk cId="748817246" sldId="275"/>
            <ac:spMk id="78" creationId="{0E54E4F2-F6C0-484F-AF96-CA8108A31F0C}"/>
          </ac:spMkLst>
        </pc:spChg>
        <pc:spChg chg="add">
          <ac:chgData name="Chaitra Date" userId="e18433f7-e596-4e17-9244-08201009a07d" providerId="ADAL" clId="{9F8E73FB-52DB-4CB1-BB45-64CE7B56689D}" dt="2021-06-16T09:37:44.998" v="11462"/>
          <ac:spMkLst>
            <pc:docMk/>
            <pc:sldMk cId="748817246" sldId="275"/>
            <ac:spMk id="79" creationId="{77B9BDC5-BE80-4910-8B7B-A33B9068EF69}"/>
          </ac:spMkLst>
        </pc:spChg>
        <pc:spChg chg="add">
          <ac:chgData name="Chaitra Date" userId="e18433f7-e596-4e17-9244-08201009a07d" providerId="ADAL" clId="{9F8E73FB-52DB-4CB1-BB45-64CE7B56689D}" dt="2021-06-16T09:37:44.998" v="11462"/>
          <ac:spMkLst>
            <pc:docMk/>
            <pc:sldMk cId="748817246" sldId="275"/>
            <ac:spMk id="80" creationId="{424D5966-9467-41E5-AE9E-488DB0957B73}"/>
          </ac:spMkLst>
        </pc:spChg>
        <pc:spChg chg="add">
          <ac:chgData name="Chaitra Date" userId="e18433f7-e596-4e17-9244-08201009a07d" providerId="ADAL" clId="{9F8E73FB-52DB-4CB1-BB45-64CE7B56689D}" dt="2021-06-16T09:37:44.998" v="11462"/>
          <ac:spMkLst>
            <pc:docMk/>
            <pc:sldMk cId="748817246" sldId="275"/>
            <ac:spMk id="81" creationId="{8F1CD93A-88CD-4D22-B3F0-3F78D6B1F8FF}"/>
          </ac:spMkLst>
        </pc:spChg>
        <pc:spChg chg="add">
          <ac:chgData name="Chaitra Date" userId="e18433f7-e596-4e17-9244-08201009a07d" providerId="ADAL" clId="{9F8E73FB-52DB-4CB1-BB45-64CE7B56689D}" dt="2021-06-16T09:37:44.998" v="11462"/>
          <ac:spMkLst>
            <pc:docMk/>
            <pc:sldMk cId="748817246" sldId="275"/>
            <ac:spMk id="83" creationId="{44FC6987-4521-4143-8115-7337A3C8CA07}"/>
          </ac:spMkLst>
        </pc:spChg>
        <pc:spChg chg="add">
          <ac:chgData name="Chaitra Date" userId="e18433f7-e596-4e17-9244-08201009a07d" providerId="ADAL" clId="{9F8E73FB-52DB-4CB1-BB45-64CE7B56689D}" dt="2021-06-16T09:37:44.998" v="11462"/>
          <ac:spMkLst>
            <pc:docMk/>
            <pc:sldMk cId="748817246" sldId="275"/>
            <ac:spMk id="85" creationId="{DC92509D-4FBB-4288-B63B-7EDF511E8065}"/>
          </ac:spMkLst>
        </pc:spChg>
        <pc:spChg chg="add">
          <ac:chgData name="Chaitra Date" userId="e18433f7-e596-4e17-9244-08201009a07d" providerId="ADAL" clId="{9F8E73FB-52DB-4CB1-BB45-64CE7B56689D}" dt="2021-06-16T09:37:44.998" v="11462"/>
          <ac:spMkLst>
            <pc:docMk/>
            <pc:sldMk cId="748817246" sldId="275"/>
            <ac:spMk id="92" creationId="{4B66531C-BA40-4C8B-89EE-BA8381CB3234}"/>
          </ac:spMkLst>
        </pc:spChg>
        <pc:spChg chg="add">
          <ac:chgData name="Chaitra Date" userId="e18433f7-e596-4e17-9244-08201009a07d" providerId="ADAL" clId="{9F8E73FB-52DB-4CB1-BB45-64CE7B56689D}" dt="2021-06-16T09:37:44.998" v="11462"/>
          <ac:spMkLst>
            <pc:docMk/>
            <pc:sldMk cId="748817246" sldId="275"/>
            <ac:spMk id="93" creationId="{DB170FBE-67F2-49D9-A21D-178B0962BE0D}"/>
          </ac:spMkLst>
        </pc:spChg>
        <pc:spChg chg="add">
          <ac:chgData name="Chaitra Date" userId="e18433f7-e596-4e17-9244-08201009a07d" providerId="ADAL" clId="{9F8E73FB-52DB-4CB1-BB45-64CE7B56689D}" dt="2021-06-16T09:37:44.998" v="11462"/>
          <ac:spMkLst>
            <pc:docMk/>
            <pc:sldMk cId="748817246" sldId="275"/>
            <ac:spMk id="96" creationId="{40B98C3A-3D1D-43E6-ABBD-4B34FF0E18B7}"/>
          </ac:spMkLst>
        </pc:spChg>
        <pc:spChg chg="del">
          <ac:chgData name="Chaitra Date" userId="e18433f7-e596-4e17-9244-08201009a07d" providerId="ADAL" clId="{9F8E73FB-52DB-4CB1-BB45-64CE7B56689D}" dt="2021-06-16T09:37:24.836" v="11459" actId="26606"/>
          <ac:spMkLst>
            <pc:docMk/>
            <pc:sldMk cId="748817246" sldId="275"/>
            <ac:spMk id="105" creationId="{058A14AF-9FB5-4CC7-BA35-E8E85D3EDF0E}"/>
          </ac:spMkLst>
        </pc:spChg>
        <pc:spChg chg="del">
          <ac:chgData name="Chaitra Date" userId="e18433f7-e596-4e17-9244-08201009a07d" providerId="ADAL" clId="{9F8E73FB-52DB-4CB1-BB45-64CE7B56689D}" dt="2021-06-16T09:37:24.836" v="11459" actId="26606"/>
          <ac:spMkLst>
            <pc:docMk/>
            <pc:sldMk cId="748817246" sldId="275"/>
            <ac:spMk id="106" creationId="{3A9A4357-BD1D-4622-A4FE-766E6AB8DE84}"/>
          </ac:spMkLst>
        </pc:spChg>
        <pc:spChg chg="del">
          <ac:chgData name="Chaitra Date" userId="e18433f7-e596-4e17-9244-08201009a07d" providerId="ADAL" clId="{9F8E73FB-52DB-4CB1-BB45-64CE7B56689D}" dt="2021-06-16T09:37:24.836" v="11459" actId="26606"/>
          <ac:spMkLst>
            <pc:docMk/>
            <pc:sldMk cId="748817246" sldId="275"/>
            <ac:spMk id="107" creationId="{E659831F-0D9A-4C63-9EBB-8435B85A440F}"/>
          </ac:spMkLst>
        </pc:spChg>
        <pc:spChg chg="del">
          <ac:chgData name="Chaitra Date" userId="e18433f7-e596-4e17-9244-08201009a07d" providerId="ADAL" clId="{9F8E73FB-52DB-4CB1-BB45-64CE7B56689D}" dt="2021-06-16T09:37:24.836" v="11459" actId="26606"/>
          <ac:spMkLst>
            <pc:docMk/>
            <pc:sldMk cId="748817246" sldId="275"/>
            <ac:spMk id="108" creationId="{E6995CE5-F890-4ABA-82A2-26507CE8D2A3}"/>
          </ac:spMkLst>
        </pc:spChg>
        <pc:spChg chg="add">
          <ac:chgData name="Chaitra Date" userId="e18433f7-e596-4e17-9244-08201009a07d" providerId="ADAL" clId="{9F8E73FB-52DB-4CB1-BB45-64CE7B56689D}" dt="2021-06-16T09:37:24.836" v="11459" actId="26606"/>
          <ac:spMkLst>
            <pc:docMk/>
            <pc:sldMk cId="748817246" sldId="275"/>
            <ac:spMk id="113" creationId="{7CB4857B-ED7C-444D-9F04-2F885114A1C2}"/>
          </ac:spMkLst>
        </pc:spChg>
        <pc:spChg chg="add">
          <ac:chgData name="Chaitra Date" userId="e18433f7-e596-4e17-9244-08201009a07d" providerId="ADAL" clId="{9F8E73FB-52DB-4CB1-BB45-64CE7B56689D}" dt="2021-06-16T09:37:24.836" v="11459" actId="26606"/>
          <ac:spMkLst>
            <pc:docMk/>
            <pc:sldMk cId="748817246" sldId="275"/>
            <ac:spMk id="115" creationId="{D18046FB-44EA-4FD8-A585-EA09A319B2D0}"/>
          </ac:spMkLst>
        </pc:spChg>
        <pc:spChg chg="add">
          <ac:chgData name="Chaitra Date" userId="e18433f7-e596-4e17-9244-08201009a07d" providerId="ADAL" clId="{9F8E73FB-52DB-4CB1-BB45-64CE7B56689D}" dt="2021-06-16T09:37:24.836" v="11459" actId="26606"/>
          <ac:spMkLst>
            <pc:docMk/>
            <pc:sldMk cId="748817246" sldId="275"/>
            <ac:spMk id="117" creationId="{479F5F2B-8B58-4140-AE6A-51F6C67B18D9}"/>
          </ac:spMkLst>
        </pc:spChg>
        <pc:picChg chg="del">
          <ac:chgData name="Chaitra Date" userId="e18433f7-e596-4e17-9244-08201009a07d" providerId="ADAL" clId="{9F8E73FB-52DB-4CB1-BB45-64CE7B56689D}" dt="2021-06-16T09:36:58.772" v="11456" actId="478"/>
          <ac:picMkLst>
            <pc:docMk/>
            <pc:sldMk cId="748817246" sldId="275"/>
            <ac:picMk id="4" creationId="{B4A8F7EE-60B1-4C59-A337-C65FAAD5ECA3}"/>
          </ac:picMkLst>
        </pc:picChg>
        <pc:picChg chg="del">
          <ac:chgData name="Chaitra Date" userId="e18433f7-e596-4e17-9244-08201009a07d" providerId="ADAL" clId="{9F8E73FB-52DB-4CB1-BB45-64CE7B56689D}" dt="2021-06-16T09:36:58.772" v="11456" actId="478"/>
          <ac:picMkLst>
            <pc:docMk/>
            <pc:sldMk cId="748817246" sldId="275"/>
            <ac:picMk id="6" creationId="{F2EB0455-8742-4606-988F-BD860C6766E2}"/>
          </ac:picMkLst>
        </pc:picChg>
        <pc:picChg chg="del">
          <ac:chgData name="Chaitra Date" userId="e18433f7-e596-4e17-9244-08201009a07d" providerId="ADAL" clId="{9F8E73FB-52DB-4CB1-BB45-64CE7B56689D}" dt="2021-06-16T09:36:58.772" v="11456" actId="478"/>
          <ac:picMkLst>
            <pc:docMk/>
            <pc:sldMk cId="748817246" sldId="275"/>
            <ac:picMk id="8" creationId="{F1064738-53A5-4930-A48C-0E8945B31DCE}"/>
          </ac:picMkLst>
        </pc:picChg>
        <pc:picChg chg="del">
          <ac:chgData name="Chaitra Date" userId="e18433f7-e596-4e17-9244-08201009a07d" providerId="ADAL" clId="{9F8E73FB-52DB-4CB1-BB45-64CE7B56689D}" dt="2021-06-16T09:36:58.772" v="11456" actId="478"/>
          <ac:picMkLst>
            <pc:docMk/>
            <pc:sldMk cId="748817246" sldId="275"/>
            <ac:picMk id="15" creationId="{195D02AA-5F43-4D51-A12C-7B7CA61EABE4}"/>
          </ac:picMkLst>
        </pc:picChg>
        <pc:picChg chg="del">
          <ac:chgData name="Chaitra Date" userId="e18433f7-e596-4e17-9244-08201009a07d" providerId="ADAL" clId="{9F8E73FB-52DB-4CB1-BB45-64CE7B56689D}" dt="2021-06-16T09:36:58.772" v="11456" actId="478"/>
          <ac:picMkLst>
            <pc:docMk/>
            <pc:sldMk cId="748817246" sldId="275"/>
            <ac:picMk id="17" creationId="{6E34C1C9-FD0D-4BD2-9A29-A649BF9CCFB5}"/>
          </ac:picMkLst>
        </pc:picChg>
        <pc:picChg chg="del">
          <ac:chgData name="Chaitra Date" userId="e18433f7-e596-4e17-9244-08201009a07d" providerId="ADAL" clId="{9F8E73FB-52DB-4CB1-BB45-64CE7B56689D}" dt="2021-06-16T09:36:58.772" v="11456" actId="478"/>
          <ac:picMkLst>
            <pc:docMk/>
            <pc:sldMk cId="748817246" sldId="275"/>
            <ac:picMk id="27" creationId="{DFEC0AEC-79AD-4BD7-A106-E28D28398597}"/>
          </ac:picMkLst>
        </pc:picChg>
        <pc:picChg chg="del">
          <ac:chgData name="Chaitra Date" userId="e18433f7-e596-4e17-9244-08201009a07d" providerId="ADAL" clId="{9F8E73FB-52DB-4CB1-BB45-64CE7B56689D}" dt="2021-06-16T09:36:58.772" v="11456" actId="478"/>
          <ac:picMkLst>
            <pc:docMk/>
            <pc:sldMk cId="748817246" sldId="275"/>
            <ac:picMk id="28" creationId="{DCA39CF4-0579-4E3B-ABB5-4E0194E8D970}"/>
          </ac:picMkLst>
        </pc:picChg>
        <pc:picChg chg="del">
          <ac:chgData name="Chaitra Date" userId="e18433f7-e596-4e17-9244-08201009a07d" providerId="ADAL" clId="{9F8E73FB-52DB-4CB1-BB45-64CE7B56689D}" dt="2021-06-16T09:36:58.772" v="11456" actId="478"/>
          <ac:picMkLst>
            <pc:docMk/>
            <pc:sldMk cId="748817246" sldId="275"/>
            <ac:picMk id="29" creationId="{52146987-5C5C-4E08-80EC-68D8F4987F50}"/>
          </ac:picMkLst>
        </pc:picChg>
        <pc:picChg chg="del">
          <ac:chgData name="Chaitra Date" userId="e18433f7-e596-4e17-9244-08201009a07d" providerId="ADAL" clId="{9F8E73FB-52DB-4CB1-BB45-64CE7B56689D}" dt="2021-06-16T09:36:58.772" v="11456" actId="478"/>
          <ac:picMkLst>
            <pc:docMk/>
            <pc:sldMk cId="748817246" sldId="275"/>
            <ac:picMk id="39" creationId="{C654B72A-B99B-4D2D-8FF4-D247F5B0C7DB}"/>
          </ac:picMkLst>
        </pc:picChg>
        <pc:picChg chg="del">
          <ac:chgData name="Chaitra Date" userId="e18433f7-e596-4e17-9244-08201009a07d" providerId="ADAL" clId="{9F8E73FB-52DB-4CB1-BB45-64CE7B56689D}" dt="2021-06-16T09:36:58.772" v="11456" actId="478"/>
          <ac:picMkLst>
            <pc:docMk/>
            <pc:sldMk cId="748817246" sldId="275"/>
            <ac:picMk id="42" creationId="{8F810FB3-63DF-447E-A87D-6661F542B8D5}"/>
          </ac:picMkLst>
        </pc:picChg>
        <pc:picChg chg="del">
          <ac:chgData name="Chaitra Date" userId="e18433f7-e596-4e17-9244-08201009a07d" providerId="ADAL" clId="{9F8E73FB-52DB-4CB1-BB45-64CE7B56689D}" dt="2021-06-16T09:36:58.772" v="11456" actId="478"/>
          <ac:picMkLst>
            <pc:docMk/>
            <pc:sldMk cId="748817246" sldId="275"/>
            <ac:picMk id="44" creationId="{9468C500-7C43-413B-A473-E7A628AEFB63}"/>
          </ac:picMkLst>
        </pc:picChg>
        <pc:picChg chg="del">
          <ac:chgData name="Chaitra Date" userId="e18433f7-e596-4e17-9244-08201009a07d" providerId="ADAL" clId="{9F8E73FB-52DB-4CB1-BB45-64CE7B56689D}" dt="2021-06-16T09:36:58.772" v="11456" actId="478"/>
          <ac:picMkLst>
            <pc:docMk/>
            <pc:sldMk cId="748817246" sldId="275"/>
            <ac:picMk id="46" creationId="{98DB5D25-76D5-4248-B4FB-3F2991C81DEA}"/>
          </ac:picMkLst>
        </pc:picChg>
        <pc:picChg chg="del">
          <ac:chgData name="Chaitra Date" userId="e18433f7-e596-4e17-9244-08201009a07d" providerId="ADAL" clId="{9F8E73FB-52DB-4CB1-BB45-64CE7B56689D}" dt="2021-06-16T09:36:58.772" v="11456" actId="478"/>
          <ac:picMkLst>
            <pc:docMk/>
            <pc:sldMk cId="748817246" sldId="275"/>
            <ac:picMk id="50" creationId="{E5B6E624-18BE-4EF2-A8E6-733D749F0EF8}"/>
          </ac:picMkLst>
        </pc:picChg>
        <pc:picChg chg="del">
          <ac:chgData name="Chaitra Date" userId="e18433f7-e596-4e17-9244-08201009a07d" providerId="ADAL" clId="{9F8E73FB-52DB-4CB1-BB45-64CE7B56689D}" dt="2021-06-16T09:36:58.772" v="11456" actId="478"/>
          <ac:picMkLst>
            <pc:docMk/>
            <pc:sldMk cId="748817246" sldId="275"/>
            <ac:picMk id="52" creationId="{4A27D70A-C326-4C0C-910E-445C037931D3}"/>
          </ac:picMkLst>
        </pc:picChg>
        <pc:picChg chg="add">
          <ac:chgData name="Chaitra Date" userId="e18433f7-e596-4e17-9244-08201009a07d" providerId="ADAL" clId="{9F8E73FB-52DB-4CB1-BB45-64CE7B56689D}" dt="2021-06-16T09:37:44.998" v="11462"/>
          <ac:picMkLst>
            <pc:docMk/>
            <pc:sldMk cId="748817246" sldId="275"/>
            <ac:picMk id="58" creationId="{D8AA64D2-E4C5-4030-97CD-0F363A7B1D56}"/>
          </ac:picMkLst>
        </pc:picChg>
        <pc:picChg chg="add">
          <ac:chgData name="Chaitra Date" userId="e18433f7-e596-4e17-9244-08201009a07d" providerId="ADAL" clId="{9F8E73FB-52DB-4CB1-BB45-64CE7B56689D}" dt="2021-06-16T09:37:44.998" v="11462"/>
          <ac:picMkLst>
            <pc:docMk/>
            <pc:sldMk cId="748817246" sldId="275"/>
            <ac:picMk id="61" creationId="{845CFA69-4194-403A-9691-32F0FDEC4B9F}"/>
          </ac:picMkLst>
        </pc:picChg>
        <pc:picChg chg="add">
          <ac:chgData name="Chaitra Date" userId="e18433f7-e596-4e17-9244-08201009a07d" providerId="ADAL" clId="{9F8E73FB-52DB-4CB1-BB45-64CE7B56689D}" dt="2021-06-16T09:37:44.998" v="11462"/>
          <ac:picMkLst>
            <pc:docMk/>
            <pc:sldMk cId="748817246" sldId="275"/>
            <ac:picMk id="70" creationId="{E3F9564E-6645-40FF-ABC0-7542698CA955}"/>
          </ac:picMkLst>
        </pc:picChg>
        <pc:picChg chg="add">
          <ac:chgData name="Chaitra Date" userId="e18433f7-e596-4e17-9244-08201009a07d" providerId="ADAL" clId="{9F8E73FB-52DB-4CB1-BB45-64CE7B56689D}" dt="2021-06-16T09:37:44.998" v="11462"/>
          <ac:picMkLst>
            <pc:docMk/>
            <pc:sldMk cId="748817246" sldId="275"/>
            <ac:picMk id="71" creationId="{D423C584-2AC5-46EC-B309-656970C63661}"/>
          </ac:picMkLst>
        </pc:picChg>
        <pc:picChg chg="add">
          <ac:chgData name="Chaitra Date" userId="e18433f7-e596-4e17-9244-08201009a07d" providerId="ADAL" clId="{9F8E73FB-52DB-4CB1-BB45-64CE7B56689D}" dt="2021-06-16T09:37:44.998" v="11462"/>
          <ac:picMkLst>
            <pc:docMk/>
            <pc:sldMk cId="748817246" sldId="275"/>
            <ac:picMk id="72" creationId="{57DEA3E9-0DE0-40A1-A07E-74C96AC31E40}"/>
          </ac:picMkLst>
        </pc:picChg>
        <pc:picChg chg="add">
          <ac:chgData name="Chaitra Date" userId="e18433f7-e596-4e17-9244-08201009a07d" providerId="ADAL" clId="{9F8E73FB-52DB-4CB1-BB45-64CE7B56689D}" dt="2021-06-16T09:37:44.998" v="11462"/>
          <ac:picMkLst>
            <pc:docMk/>
            <pc:sldMk cId="748817246" sldId="275"/>
            <ac:picMk id="82" creationId="{35B9AF27-1EA4-4100-BA5B-001FF7D65FD1}"/>
          </ac:picMkLst>
        </pc:picChg>
        <pc:picChg chg="add">
          <ac:chgData name="Chaitra Date" userId="e18433f7-e596-4e17-9244-08201009a07d" providerId="ADAL" clId="{9F8E73FB-52DB-4CB1-BB45-64CE7B56689D}" dt="2021-06-16T09:37:44.998" v="11462"/>
          <ac:picMkLst>
            <pc:docMk/>
            <pc:sldMk cId="748817246" sldId="275"/>
            <ac:picMk id="84" creationId="{9A0B3BE4-0781-499E-8A92-52AD0C10FA21}"/>
          </ac:picMkLst>
        </pc:picChg>
        <pc:picChg chg="add">
          <ac:chgData name="Chaitra Date" userId="e18433f7-e596-4e17-9244-08201009a07d" providerId="ADAL" clId="{9F8E73FB-52DB-4CB1-BB45-64CE7B56689D}" dt="2021-06-16T09:37:44.998" v="11462"/>
          <ac:picMkLst>
            <pc:docMk/>
            <pc:sldMk cId="748817246" sldId="275"/>
            <ac:picMk id="86" creationId="{8093C4F6-CAB7-401C-8036-77B9D9F8C8F5}"/>
          </ac:picMkLst>
        </pc:picChg>
        <pc:picChg chg="add">
          <ac:chgData name="Chaitra Date" userId="e18433f7-e596-4e17-9244-08201009a07d" providerId="ADAL" clId="{9F8E73FB-52DB-4CB1-BB45-64CE7B56689D}" dt="2021-06-16T09:37:44.998" v="11462"/>
          <ac:picMkLst>
            <pc:docMk/>
            <pc:sldMk cId="748817246" sldId="275"/>
            <ac:picMk id="87" creationId="{FAAE8BA3-4BD4-4306-A743-923DE840DD5B}"/>
          </ac:picMkLst>
        </pc:picChg>
        <pc:picChg chg="add">
          <ac:chgData name="Chaitra Date" userId="e18433f7-e596-4e17-9244-08201009a07d" providerId="ADAL" clId="{9F8E73FB-52DB-4CB1-BB45-64CE7B56689D}" dt="2021-06-16T09:37:44.998" v="11462"/>
          <ac:picMkLst>
            <pc:docMk/>
            <pc:sldMk cId="748817246" sldId="275"/>
            <ac:picMk id="88" creationId="{C0A01408-64B9-4B23-9D81-5D158F9FE770}"/>
          </ac:picMkLst>
        </pc:picChg>
        <pc:picChg chg="add">
          <ac:chgData name="Chaitra Date" userId="e18433f7-e596-4e17-9244-08201009a07d" providerId="ADAL" clId="{9F8E73FB-52DB-4CB1-BB45-64CE7B56689D}" dt="2021-06-16T09:37:44.998" v="11462"/>
          <ac:picMkLst>
            <pc:docMk/>
            <pc:sldMk cId="748817246" sldId="275"/>
            <ac:picMk id="89" creationId="{BC2406C0-8377-4881-8127-ECA3EEC491B5}"/>
          </ac:picMkLst>
        </pc:picChg>
        <pc:picChg chg="add">
          <ac:chgData name="Chaitra Date" userId="e18433f7-e596-4e17-9244-08201009a07d" providerId="ADAL" clId="{9F8E73FB-52DB-4CB1-BB45-64CE7B56689D}" dt="2021-06-16T09:37:44.998" v="11462"/>
          <ac:picMkLst>
            <pc:docMk/>
            <pc:sldMk cId="748817246" sldId="275"/>
            <ac:picMk id="90" creationId="{4840C910-0B28-4A57-B951-71814A1E3954}"/>
          </ac:picMkLst>
        </pc:picChg>
        <pc:picChg chg="add">
          <ac:chgData name="Chaitra Date" userId="e18433f7-e596-4e17-9244-08201009a07d" providerId="ADAL" clId="{9F8E73FB-52DB-4CB1-BB45-64CE7B56689D}" dt="2021-06-16T09:37:44.998" v="11462"/>
          <ac:picMkLst>
            <pc:docMk/>
            <pc:sldMk cId="748817246" sldId="275"/>
            <ac:picMk id="94" creationId="{503075B0-F33B-487B-B26B-050AD11FFBCE}"/>
          </ac:picMkLst>
        </pc:picChg>
        <pc:picChg chg="add">
          <ac:chgData name="Chaitra Date" userId="e18433f7-e596-4e17-9244-08201009a07d" providerId="ADAL" clId="{9F8E73FB-52DB-4CB1-BB45-64CE7B56689D}" dt="2021-06-16T09:37:44.998" v="11462"/>
          <ac:picMkLst>
            <pc:docMk/>
            <pc:sldMk cId="748817246" sldId="275"/>
            <ac:picMk id="95" creationId="{C0E4A564-4240-49D7-BB65-D4A270763819}"/>
          </ac:picMkLst>
        </pc:picChg>
        <pc:cxnChg chg="del">
          <ac:chgData name="Chaitra Date" userId="e18433f7-e596-4e17-9244-08201009a07d" providerId="ADAL" clId="{9F8E73FB-52DB-4CB1-BB45-64CE7B56689D}" dt="2021-06-16T09:36:58.772" v="11456" actId="478"/>
          <ac:cxnSpMkLst>
            <pc:docMk/>
            <pc:sldMk cId="748817246" sldId="275"/>
            <ac:cxnSpMk id="48" creationId="{43F03933-D7A4-4967-8E40-28FD40A4DA95}"/>
          </ac:cxnSpMkLst>
        </pc:cxnChg>
        <pc:cxnChg chg="del">
          <ac:chgData name="Chaitra Date" userId="e18433f7-e596-4e17-9244-08201009a07d" providerId="ADAL" clId="{9F8E73FB-52DB-4CB1-BB45-64CE7B56689D}" dt="2021-06-16T09:36:58.772" v="11456" actId="478"/>
          <ac:cxnSpMkLst>
            <pc:docMk/>
            <pc:sldMk cId="748817246" sldId="275"/>
            <ac:cxnSpMk id="60" creationId="{7B071EEE-963C-43D4-BEA1-878E39794CB5}"/>
          </ac:cxnSpMkLst>
        </pc:cxnChg>
        <pc:cxnChg chg="add">
          <ac:chgData name="Chaitra Date" userId="e18433f7-e596-4e17-9244-08201009a07d" providerId="ADAL" clId="{9F8E73FB-52DB-4CB1-BB45-64CE7B56689D}" dt="2021-06-16T09:37:44.998" v="11462"/>
          <ac:cxnSpMkLst>
            <pc:docMk/>
            <pc:sldMk cId="748817246" sldId="275"/>
            <ac:cxnSpMk id="91" creationId="{E4CDAC2B-AD1D-43A5-9647-91967EA7AF76}"/>
          </ac:cxnSpMkLst>
        </pc:cxnChg>
        <pc:cxnChg chg="add">
          <ac:chgData name="Chaitra Date" userId="e18433f7-e596-4e17-9244-08201009a07d" providerId="ADAL" clId="{9F8E73FB-52DB-4CB1-BB45-64CE7B56689D}" dt="2021-06-16T09:37:44.998" v="11462"/>
          <ac:cxnSpMkLst>
            <pc:docMk/>
            <pc:sldMk cId="748817246" sldId="275"/>
            <ac:cxnSpMk id="97" creationId="{E5063126-A5F5-4F90-A3AB-28A4EEADF006}"/>
          </ac:cxnSpMkLst>
        </pc:cxnChg>
      </pc:sldChg>
      <pc:sldChg chg="addSp delSp modSp add del mod setBg">
        <pc:chgData name="Chaitra Date" userId="e18433f7-e596-4e17-9244-08201009a07d" providerId="ADAL" clId="{9F8E73FB-52DB-4CB1-BB45-64CE7B56689D}" dt="2021-06-16T09:36:47.280" v="11454" actId="2696"/>
        <pc:sldMkLst>
          <pc:docMk/>
          <pc:sldMk cId="2410430478" sldId="275"/>
        </pc:sldMkLst>
        <pc:spChg chg="mod">
          <ac:chgData name="Chaitra Date" userId="e18433f7-e596-4e17-9244-08201009a07d" providerId="ADAL" clId="{9F8E73FB-52DB-4CB1-BB45-64CE7B56689D}" dt="2021-06-16T09:36:35.219" v="11452" actId="26606"/>
          <ac:spMkLst>
            <pc:docMk/>
            <pc:sldMk cId="2410430478" sldId="275"/>
            <ac:spMk id="2" creationId="{F7F260D7-8EB1-43D7-A586-5CD4938C0D03}"/>
          </ac:spMkLst>
        </pc:spChg>
        <pc:spChg chg="del">
          <ac:chgData name="Chaitra Date" userId="e18433f7-e596-4e17-9244-08201009a07d" providerId="ADAL" clId="{9F8E73FB-52DB-4CB1-BB45-64CE7B56689D}" dt="2021-06-16T09:35:52.145" v="11443" actId="478"/>
          <ac:spMkLst>
            <pc:docMk/>
            <pc:sldMk cId="2410430478" sldId="275"/>
            <ac:spMk id="3" creationId="{2F8FA4C3-FEE4-4A19-A567-BBCA5266E575}"/>
          </ac:spMkLst>
        </pc:spChg>
        <pc:spChg chg="add del">
          <ac:chgData name="Chaitra Date" userId="e18433f7-e596-4e17-9244-08201009a07d" providerId="ADAL" clId="{9F8E73FB-52DB-4CB1-BB45-64CE7B56689D}" dt="2021-06-16T09:35:59.483" v="11445" actId="478"/>
          <ac:spMkLst>
            <pc:docMk/>
            <pc:sldMk cId="2410430478" sldId="275"/>
            <ac:spMk id="4" creationId="{2EFDB810-D8A6-45EB-8D35-4D3A8A5E242D}"/>
          </ac:spMkLst>
        </pc:spChg>
        <pc:spChg chg="add del">
          <ac:chgData name="Chaitra Date" userId="e18433f7-e596-4e17-9244-08201009a07d" providerId="ADAL" clId="{9F8E73FB-52DB-4CB1-BB45-64CE7B56689D}" dt="2021-06-16T09:35:59.483" v="11445" actId="478"/>
          <ac:spMkLst>
            <pc:docMk/>
            <pc:sldMk cId="2410430478" sldId="275"/>
            <ac:spMk id="5" creationId="{B608D135-3A05-4CA1-A88E-1DE182CFE278}"/>
          </ac:spMkLst>
        </pc:spChg>
        <pc:spChg chg="add del">
          <ac:chgData name="Chaitra Date" userId="e18433f7-e596-4e17-9244-08201009a07d" providerId="ADAL" clId="{9F8E73FB-52DB-4CB1-BB45-64CE7B56689D}" dt="2021-06-16T09:35:59.483" v="11445" actId="478"/>
          <ac:spMkLst>
            <pc:docMk/>
            <pc:sldMk cId="2410430478" sldId="275"/>
            <ac:spMk id="6" creationId="{22C58A3B-FF7F-4B20-88FD-5E3F82DA4C42}"/>
          </ac:spMkLst>
        </pc:spChg>
        <pc:spChg chg="add del">
          <ac:chgData name="Chaitra Date" userId="e18433f7-e596-4e17-9244-08201009a07d" providerId="ADAL" clId="{9F8E73FB-52DB-4CB1-BB45-64CE7B56689D}" dt="2021-06-16T09:35:59.483" v="11445" actId="478"/>
          <ac:spMkLst>
            <pc:docMk/>
            <pc:sldMk cId="2410430478" sldId="275"/>
            <ac:spMk id="9" creationId="{9A69E0E9-50DE-477C-AFAF-346C8E46F12F}"/>
          </ac:spMkLst>
        </pc:spChg>
        <pc:spChg chg="add del">
          <ac:chgData name="Chaitra Date" userId="e18433f7-e596-4e17-9244-08201009a07d" providerId="ADAL" clId="{9F8E73FB-52DB-4CB1-BB45-64CE7B56689D}" dt="2021-06-16T09:35:59.483" v="11445" actId="478"/>
          <ac:spMkLst>
            <pc:docMk/>
            <pc:sldMk cId="2410430478" sldId="275"/>
            <ac:spMk id="10" creationId="{56B646B9-D860-4042-8897-4FF21068DE77}"/>
          </ac:spMkLst>
        </pc:spChg>
        <pc:spChg chg="add del">
          <ac:chgData name="Chaitra Date" userId="e18433f7-e596-4e17-9244-08201009a07d" providerId="ADAL" clId="{9F8E73FB-52DB-4CB1-BB45-64CE7B56689D}" dt="2021-06-16T09:35:59.483" v="11445" actId="478"/>
          <ac:spMkLst>
            <pc:docMk/>
            <pc:sldMk cId="2410430478" sldId="275"/>
            <ac:spMk id="11" creationId="{40A4409E-D7A4-48F5-836E-6810191F54FA}"/>
          </ac:spMkLst>
        </pc:spChg>
        <pc:spChg chg="add del">
          <ac:chgData name="Chaitra Date" userId="e18433f7-e596-4e17-9244-08201009a07d" providerId="ADAL" clId="{9F8E73FB-52DB-4CB1-BB45-64CE7B56689D}" dt="2021-06-16T09:35:59.483" v="11445" actId="478"/>
          <ac:spMkLst>
            <pc:docMk/>
            <pc:sldMk cId="2410430478" sldId="275"/>
            <ac:spMk id="12" creationId="{D66D3524-3B24-4C58-A825-AB82E7840396}"/>
          </ac:spMkLst>
        </pc:spChg>
        <pc:spChg chg="add del">
          <ac:chgData name="Chaitra Date" userId="e18433f7-e596-4e17-9244-08201009a07d" providerId="ADAL" clId="{9F8E73FB-52DB-4CB1-BB45-64CE7B56689D}" dt="2021-06-16T09:35:59.483" v="11445" actId="478"/>
          <ac:spMkLst>
            <pc:docMk/>
            <pc:sldMk cId="2410430478" sldId="275"/>
            <ac:spMk id="13" creationId="{8628B60D-8A0E-41CB-AB16-0105546018C8}"/>
          </ac:spMkLst>
        </pc:spChg>
        <pc:spChg chg="add del">
          <ac:chgData name="Chaitra Date" userId="e18433f7-e596-4e17-9244-08201009a07d" providerId="ADAL" clId="{9F8E73FB-52DB-4CB1-BB45-64CE7B56689D}" dt="2021-06-16T09:35:59.483" v="11445" actId="478"/>
          <ac:spMkLst>
            <pc:docMk/>
            <pc:sldMk cId="2410430478" sldId="275"/>
            <ac:spMk id="14" creationId="{9231C576-C5E2-4298-8A08-3D110391F214}"/>
          </ac:spMkLst>
        </pc:spChg>
        <pc:spChg chg="add del">
          <ac:chgData name="Chaitra Date" userId="e18433f7-e596-4e17-9244-08201009a07d" providerId="ADAL" clId="{9F8E73FB-52DB-4CB1-BB45-64CE7B56689D}" dt="2021-06-16T09:35:59.483" v="11445" actId="478"/>
          <ac:spMkLst>
            <pc:docMk/>
            <pc:sldMk cId="2410430478" sldId="275"/>
            <ac:spMk id="15" creationId="{A6068387-3720-49EE-ABCC-1EADB286B6D7}"/>
          </ac:spMkLst>
        </pc:spChg>
        <pc:spChg chg="add del">
          <ac:chgData name="Chaitra Date" userId="e18433f7-e596-4e17-9244-08201009a07d" providerId="ADAL" clId="{9F8E73FB-52DB-4CB1-BB45-64CE7B56689D}" dt="2021-06-16T09:35:59.483" v="11445" actId="478"/>
          <ac:spMkLst>
            <pc:docMk/>
            <pc:sldMk cId="2410430478" sldId="275"/>
            <ac:spMk id="16" creationId="{C24CBFD7-36D2-4FC1-83D4-7D1A666E4638}"/>
          </ac:spMkLst>
        </pc:spChg>
        <pc:spChg chg="add del">
          <ac:chgData name="Chaitra Date" userId="e18433f7-e596-4e17-9244-08201009a07d" providerId="ADAL" clId="{9F8E73FB-52DB-4CB1-BB45-64CE7B56689D}" dt="2021-06-16T09:35:59.483" v="11445" actId="478"/>
          <ac:spMkLst>
            <pc:docMk/>
            <pc:sldMk cId="2410430478" sldId="275"/>
            <ac:spMk id="20" creationId="{5BBF398E-EA1C-453D-B0B1-FE0CC46A0CD5}"/>
          </ac:spMkLst>
        </pc:spChg>
        <pc:spChg chg="add del">
          <ac:chgData name="Chaitra Date" userId="e18433f7-e596-4e17-9244-08201009a07d" providerId="ADAL" clId="{9F8E73FB-52DB-4CB1-BB45-64CE7B56689D}" dt="2021-06-16T09:35:59.483" v="11445" actId="478"/>
          <ac:spMkLst>
            <pc:docMk/>
            <pc:sldMk cId="2410430478" sldId="275"/>
            <ac:spMk id="21" creationId="{6924E76C-0573-4D08-91F0-97E67BDAC61F}"/>
          </ac:spMkLst>
        </pc:spChg>
        <pc:spChg chg="add del">
          <ac:chgData name="Chaitra Date" userId="e18433f7-e596-4e17-9244-08201009a07d" providerId="ADAL" clId="{9F8E73FB-52DB-4CB1-BB45-64CE7B56689D}" dt="2021-06-16T09:35:59.483" v="11445" actId="478"/>
          <ac:spMkLst>
            <pc:docMk/>
            <pc:sldMk cId="2410430478" sldId="275"/>
            <ac:spMk id="22" creationId="{BD2C98D6-E32D-4892-B2FB-D43562955180}"/>
          </ac:spMkLst>
        </pc:spChg>
        <pc:spChg chg="add del">
          <ac:chgData name="Chaitra Date" userId="e18433f7-e596-4e17-9244-08201009a07d" providerId="ADAL" clId="{9F8E73FB-52DB-4CB1-BB45-64CE7B56689D}" dt="2021-06-16T09:35:59.483" v="11445" actId="478"/>
          <ac:spMkLst>
            <pc:docMk/>
            <pc:sldMk cId="2410430478" sldId="275"/>
            <ac:spMk id="23" creationId="{5788918D-6DB9-41D2-9897-0F17E4AC7289}"/>
          </ac:spMkLst>
        </pc:spChg>
        <pc:spChg chg="add del">
          <ac:chgData name="Chaitra Date" userId="e18433f7-e596-4e17-9244-08201009a07d" providerId="ADAL" clId="{9F8E73FB-52DB-4CB1-BB45-64CE7B56689D}" dt="2021-06-16T09:35:59.483" v="11445" actId="478"/>
          <ac:spMkLst>
            <pc:docMk/>
            <pc:sldMk cId="2410430478" sldId="275"/>
            <ac:spMk id="24" creationId="{3A952D4E-28FD-46D9-A5F3-098D7955AC6F}"/>
          </ac:spMkLst>
        </pc:spChg>
        <pc:spChg chg="add del">
          <ac:chgData name="Chaitra Date" userId="e18433f7-e596-4e17-9244-08201009a07d" providerId="ADAL" clId="{9F8E73FB-52DB-4CB1-BB45-64CE7B56689D}" dt="2021-06-16T09:35:59.483" v="11445" actId="478"/>
          <ac:spMkLst>
            <pc:docMk/>
            <pc:sldMk cId="2410430478" sldId="275"/>
            <ac:spMk id="25" creationId="{3AF5C3A5-3EA4-4A75-8E25-649FA91BFFDA}"/>
          </ac:spMkLst>
        </pc:spChg>
        <pc:spChg chg="add del">
          <ac:chgData name="Chaitra Date" userId="e18433f7-e596-4e17-9244-08201009a07d" providerId="ADAL" clId="{9F8E73FB-52DB-4CB1-BB45-64CE7B56689D}" dt="2021-06-16T09:35:59.483" v="11445" actId="478"/>
          <ac:spMkLst>
            <pc:docMk/>
            <pc:sldMk cId="2410430478" sldId="275"/>
            <ac:spMk id="26" creationId="{BC1A777F-D677-4C92-935C-29A436D8D70D}"/>
          </ac:spMkLst>
        </pc:spChg>
        <pc:spChg chg="add del">
          <ac:chgData name="Chaitra Date" userId="e18433f7-e596-4e17-9244-08201009a07d" providerId="ADAL" clId="{9F8E73FB-52DB-4CB1-BB45-64CE7B56689D}" dt="2021-06-16T09:35:59.483" v="11445" actId="478"/>
          <ac:spMkLst>
            <pc:docMk/>
            <pc:sldMk cId="2410430478" sldId="275"/>
            <ac:spMk id="27" creationId="{480DDA6C-A055-4D05-A806-8E5F1CE68679}"/>
          </ac:spMkLst>
        </pc:spChg>
        <pc:spChg chg="add del">
          <ac:chgData name="Chaitra Date" userId="e18433f7-e596-4e17-9244-08201009a07d" providerId="ADAL" clId="{9F8E73FB-52DB-4CB1-BB45-64CE7B56689D}" dt="2021-06-16T09:35:59.483" v="11445" actId="478"/>
          <ac:spMkLst>
            <pc:docMk/>
            <pc:sldMk cId="2410430478" sldId="275"/>
            <ac:spMk id="28" creationId="{637566B0-F6A3-4B4F-B8FE-3F55C7023120}"/>
          </ac:spMkLst>
        </pc:spChg>
        <pc:spChg chg="add del">
          <ac:chgData name="Chaitra Date" userId="e18433f7-e596-4e17-9244-08201009a07d" providerId="ADAL" clId="{9F8E73FB-52DB-4CB1-BB45-64CE7B56689D}" dt="2021-06-16T09:35:59.483" v="11445" actId="478"/>
          <ac:spMkLst>
            <pc:docMk/>
            <pc:sldMk cId="2410430478" sldId="275"/>
            <ac:spMk id="30" creationId="{D27402DB-360E-47D2-8128-CD55A0C93E94}"/>
          </ac:spMkLst>
        </pc:spChg>
        <pc:spChg chg="add del">
          <ac:chgData name="Chaitra Date" userId="e18433f7-e596-4e17-9244-08201009a07d" providerId="ADAL" clId="{9F8E73FB-52DB-4CB1-BB45-64CE7B56689D}" dt="2021-06-16T09:35:59.483" v="11445" actId="478"/>
          <ac:spMkLst>
            <pc:docMk/>
            <pc:sldMk cId="2410430478" sldId="275"/>
            <ac:spMk id="32" creationId="{981AAC93-4C1D-425D-BE8D-3F08414D7188}"/>
          </ac:spMkLst>
        </pc:spChg>
        <pc:spChg chg="add del">
          <ac:chgData name="Chaitra Date" userId="e18433f7-e596-4e17-9244-08201009a07d" providerId="ADAL" clId="{9F8E73FB-52DB-4CB1-BB45-64CE7B56689D}" dt="2021-06-16T09:35:59.483" v="11445" actId="478"/>
          <ac:spMkLst>
            <pc:docMk/>
            <pc:sldMk cId="2410430478" sldId="275"/>
            <ac:spMk id="39" creationId="{5B52B1BA-0287-4367-9162-3466223AC134}"/>
          </ac:spMkLst>
        </pc:spChg>
        <pc:spChg chg="add del">
          <ac:chgData name="Chaitra Date" userId="e18433f7-e596-4e17-9244-08201009a07d" providerId="ADAL" clId="{9F8E73FB-52DB-4CB1-BB45-64CE7B56689D}" dt="2021-06-16T09:35:59.483" v="11445" actId="478"/>
          <ac:spMkLst>
            <pc:docMk/>
            <pc:sldMk cId="2410430478" sldId="275"/>
            <ac:spMk id="40" creationId="{3FBF737D-15A6-493C-A42C-373121819B74}"/>
          </ac:spMkLst>
        </pc:spChg>
        <pc:spChg chg="add del">
          <ac:chgData name="Chaitra Date" userId="e18433f7-e596-4e17-9244-08201009a07d" providerId="ADAL" clId="{9F8E73FB-52DB-4CB1-BB45-64CE7B56689D}" dt="2021-06-16T09:35:59.483" v="11445" actId="478"/>
          <ac:spMkLst>
            <pc:docMk/>
            <pc:sldMk cId="2410430478" sldId="275"/>
            <ac:spMk id="43" creationId="{6ABCA04F-73BC-4E39-9FD3-7B3925B63BAC}"/>
          </ac:spMkLst>
        </pc:spChg>
        <pc:spChg chg="add del">
          <ac:chgData name="Chaitra Date" userId="e18433f7-e596-4e17-9244-08201009a07d" providerId="ADAL" clId="{9F8E73FB-52DB-4CB1-BB45-64CE7B56689D}" dt="2021-06-16T09:36:35.219" v="11452" actId="26606"/>
          <ac:spMkLst>
            <pc:docMk/>
            <pc:sldMk cId="2410430478" sldId="275"/>
            <ac:spMk id="50" creationId="{0C0CCF94-9536-4A63-8FF2-E37827C92756}"/>
          </ac:spMkLst>
        </pc:spChg>
        <pc:spChg chg="add del">
          <ac:chgData name="Chaitra Date" userId="e18433f7-e596-4e17-9244-08201009a07d" providerId="ADAL" clId="{9F8E73FB-52DB-4CB1-BB45-64CE7B56689D}" dt="2021-06-16T09:36:35.219" v="11452" actId="26606"/>
          <ac:spMkLst>
            <pc:docMk/>
            <pc:sldMk cId="2410430478" sldId="275"/>
            <ac:spMk id="52" creationId="{C970655A-F4C2-4D7E-BAB6-D3BFC5CAE148}"/>
          </ac:spMkLst>
        </pc:spChg>
        <pc:spChg chg="add del">
          <ac:chgData name="Chaitra Date" userId="e18433f7-e596-4e17-9244-08201009a07d" providerId="ADAL" clId="{9F8E73FB-52DB-4CB1-BB45-64CE7B56689D}" dt="2021-06-16T09:36:35.219" v="11452" actId="26606"/>
          <ac:spMkLst>
            <pc:docMk/>
            <pc:sldMk cId="2410430478" sldId="275"/>
            <ac:spMk id="54" creationId="{3389D0BC-BA1D-4360-88F9-D9ECCBDAB50E}"/>
          </ac:spMkLst>
        </pc:spChg>
        <pc:spChg chg="add del">
          <ac:chgData name="Chaitra Date" userId="e18433f7-e596-4e17-9244-08201009a07d" providerId="ADAL" clId="{9F8E73FB-52DB-4CB1-BB45-64CE7B56689D}" dt="2021-06-16T09:36:35.212" v="11451" actId="26606"/>
          <ac:spMkLst>
            <pc:docMk/>
            <pc:sldMk cId="2410430478" sldId="275"/>
            <ac:spMk id="59" creationId="{0C0CCF94-9536-4A63-8FF2-E37827C92756}"/>
          </ac:spMkLst>
        </pc:spChg>
        <pc:spChg chg="add del">
          <ac:chgData name="Chaitra Date" userId="e18433f7-e596-4e17-9244-08201009a07d" providerId="ADAL" clId="{9F8E73FB-52DB-4CB1-BB45-64CE7B56689D}" dt="2021-06-16T09:36:35.212" v="11451" actId="26606"/>
          <ac:spMkLst>
            <pc:docMk/>
            <pc:sldMk cId="2410430478" sldId="275"/>
            <ac:spMk id="61" creationId="{C970655A-F4C2-4D7E-BAB6-D3BFC5CAE148}"/>
          </ac:spMkLst>
        </pc:spChg>
        <pc:spChg chg="add del">
          <ac:chgData name="Chaitra Date" userId="e18433f7-e596-4e17-9244-08201009a07d" providerId="ADAL" clId="{9F8E73FB-52DB-4CB1-BB45-64CE7B56689D}" dt="2021-06-16T09:36:35.212" v="11451" actId="26606"/>
          <ac:spMkLst>
            <pc:docMk/>
            <pc:sldMk cId="2410430478" sldId="275"/>
            <ac:spMk id="63" creationId="{3389D0BC-BA1D-4360-88F9-D9ECCBDAB50E}"/>
          </ac:spMkLst>
        </pc:spChg>
        <pc:spChg chg="add">
          <ac:chgData name="Chaitra Date" userId="e18433f7-e596-4e17-9244-08201009a07d" providerId="ADAL" clId="{9F8E73FB-52DB-4CB1-BB45-64CE7B56689D}" dt="2021-06-16T09:36:35.219" v="11452" actId="26606"/>
          <ac:spMkLst>
            <pc:docMk/>
            <pc:sldMk cId="2410430478" sldId="275"/>
            <ac:spMk id="65" creationId="{BEE73255-8084-4DF9-BB0B-15EAC92E2CB9}"/>
          </ac:spMkLst>
        </pc:spChg>
        <pc:spChg chg="add">
          <ac:chgData name="Chaitra Date" userId="e18433f7-e596-4e17-9244-08201009a07d" providerId="ADAL" clId="{9F8E73FB-52DB-4CB1-BB45-64CE7B56689D}" dt="2021-06-16T09:36:35.219" v="11452" actId="26606"/>
          <ac:spMkLst>
            <pc:docMk/>
            <pc:sldMk cId="2410430478" sldId="275"/>
            <ac:spMk id="66" creationId="{67048353-8981-459A-9BC6-9711CE462E06}"/>
          </ac:spMkLst>
        </pc:spChg>
        <pc:picChg chg="add del">
          <ac:chgData name="Chaitra Date" userId="e18433f7-e596-4e17-9244-08201009a07d" providerId="ADAL" clId="{9F8E73FB-52DB-4CB1-BB45-64CE7B56689D}" dt="2021-06-16T09:35:59.483" v="11445" actId="478"/>
          <ac:picMkLst>
            <pc:docMk/>
            <pc:sldMk cId="2410430478" sldId="275"/>
            <ac:picMk id="7" creationId="{72C2F866-09DA-4F20-9AE2-A6E84DE0AACA}"/>
          </ac:picMkLst>
        </pc:picChg>
        <pc:picChg chg="add del">
          <ac:chgData name="Chaitra Date" userId="e18433f7-e596-4e17-9244-08201009a07d" providerId="ADAL" clId="{9F8E73FB-52DB-4CB1-BB45-64CE7B56689D}" dt="2021-06-16T09:35:59.483" v="11445" actId="478"/>
          <ac:picMkLst>
            <pc:docMk/>
            <pc:sldMk cId="2410430478" sldId="275"/>
            <ac:picMk id="8" creationId="{01A037D6-19AF-428D-A401-CE0FA780E05D}"/>
          </ac:picMkLst>
        </pc:picChg>
        <pc:picChg chg="add del">
          <ac:chgData name="Chaitra Date" userId="e18433f7-e596-4e17-9244-08201009a07d" providerId="ADAL" clId="{9F8E73FB-52DB-4CB1-BB45-64CE7B56689D}" dt="2021-06-16T09:35:59.483" v="11445" actId="478"/>
          <ac:picMkLst>
            <pc:docMk/>
            <pc:sldMk cId="2410430478" sldId="275"/>
            <ac:picMk id="17" creationId="{968F257C-2BA4-49A4-AA1E-CDBCC11C93FF}"/>
          </ac:picMkLst>
        </pc:picChg>
        <pc:picChg chg="add del">
          <ac:chgData name="Chaitra Date" userId="e18433f7-e596-4e17-9244-08201009a07d" providerId="ADAL" clId="{9F8E73FB-52DB-4CB1-BB45-64CE7B56689D}" dt="2021-06-16T09:35:59.483" v="11445" actId="478"/>
          <ac:picMkLst>
            <pc:docMk/>
            <pc:sldMk cId="2410430478" sldId="275"/>
            <ac:picMk id="18" creationId="{A56A7C5C-9D51-44A2-867E-B5D3AFA04DE8}"/>
          </ac:picMkLst>
        </pc:picChg>
        <pc:picChg chg="add del">
          <ac:chgData name="Chaitra Date" userId="e18433f7-e596-4e17-9244-08201009a07d" providerId="ADAL" clId="{9F8E73FB-52DB-4CB1-BB45-64CE7B56689D}" dt="2021-06-16T09:35:59.483" v="11445" actId="478"/>
          <ac:picMkLst>
            <pc:docMk/>
            <pc:sldMk cId="2410430478" sldId="275"/>
            <ac:picMk id="19" creationId="{46596E66-BD2B-4E38-9FEA-8E686BB733C0}"/>
          </ac:picMkLst>
        </pc:picChg>
        <pc:picChg chg="add del">
          <ac:chgData name="Chaitra Date" userId="e18433f7-e596-4e17-9244-08201009a07d" providerId="ADAL" clId="{9F8E73FB-52DB-4CB1-BB45-64CE7B56689D}" dt="2021-06-16T09:35:59.483" v="11445" actId="478"/>
          <ac:picMkLst>
            <pc:docMk/>
            <pc:sldMk cId="2410430478" sldId="275"/>
            <ac:picMk id="29" creationId="{48021F1D-5D6D-4109-8834-2DFAFF82210B}"/>
          </ac:picMkLst>
        </pc:picChg>
        <pc:picChg chg="add del">
          <ac:chgData name="Chaitra Date" userId="e18433f7-e596-4e17-9244-08201009a07d" providerId="ADAL" clId="{9F8E73FB-52DB-4CB1-BB45-64CE7B56689D}" dt="2021-06-16T09:35:59.483" v="11445" actId="478"/>
          <ac:picMkLst>
            <pc:docMk/>
            <pc:sldMk cId="2410430478" sldId="275"/>
            <ac:picMk id="31" creationId="{E4B2CDED-34ED-4DA1-ADE7-5D44E9DAE44B}"/>
          </ac:picMkLst>
        </pc:picChg>
        <pc:picChg chg="add del">
          <ac:chgData name="Chaitra Date" userId="e18433f7-e596-4e17-9244-08201009a07d" providerId="ADAL" clId="{9F8E73FB-52DB-4CB1-BB45-64CE7B56689D}" dt="2021-06-16T09:35:59.483" v="11445" actId="478"/>
          <ac:picMkLst>
            <pc:docMk/>
            <pc:sldMk cId="2410430478" sldId="275"/>
            <ac:picMk id="33" creationId="{E28D0733-8345-47BE-B68F-D01E35A3641C}"/>
          </ac:picMkLst>
        </pc:picChg>
        <pc:picChg chg="add del">
          <ac:chgData name="Chaitra Date" userId="e18433f7-e596-4e17-9244-08201009a07d" providerId="ADAL" clId="{9F8E73FB-52DB-4CB1-BB45-64CE7B56689D}" dt="2021-06-16T09:35:59.483" v="11445" actId="478"/>
          <ac:picMkLst>
            <pc:docMk/>
            <pc:sldMk cId="2410430478" sldId="275"/>
            <ac:picMk id="34" creationId="{3B73683C-341E-48CB-A889-6181E339BE73}"/>
          </ac:picMkLst>
        </pc:picChg>
        <pc:picChg chg="add del">
          <ac:chgData name="Chaitra Date" userId="e18433f7-e596-4e17-9244-08201009a07d" providerId="ADAL" clId="{9F8E73FB-52DB-4CB1-BB45-64CE7B56689D}" dt="2021-06-16T09:35:59.483" v="11445" actId="478"/>
          <ac:picMkLst>
            <pc:docMk/>
            <pc:sldMk cId="2410430478" sldId="275"/>
            <ac:picMk id="35" creationId="{914F4916-E5F9-4EA5-BBC7-9D01AFDB3293}"/>
          </ac:picMkLst>
        </pc:picChg>
        <pc:picChg chg="add del">
          <ac:chgData name="Chaitra Date" userId="e18433f7-e596-4e17-9244-08201009a07d" providerId="ADAL" clId="{9F8E73FB-52DB-4CB1-BB45-64CE7B56689D}" dt="2021-06-16T09:35:59.483" v="11445" actId="478"/>
          <ac:picMkLst>
            <pc:docMk/>
            <pc:sldMk cId="2410430478" sldId="275"/>
            <ac:picMk id="36" creationId="{7ECE4BD8-BE9E-4792-97A3-352D9250000C}"/>
          </ac:picMkLst>
        </pc:picChg>
        <pc:picChg chg="add del">
          <ac:chgData name="Chaitra Date" userId="e18433f7-e596-4e17-9244-08201009a07d" providerId="ADAL" clId="{9F8E73FB-52DB-4CB1-BB45-64CE7B56689D}" dt="2021-06-16T09:35:59.483" v="11445" actId="478"/>
          <ac:picMkLst>
            <pc:docMk/>
            <pc:sldMk cId="2410430478" sldId="275"/>
            <ac:picMk id="37" creationId="{A0A1CE5E-8702-4627-98D7-74C81F594EDA}"/>
          </ac:picMkLst>
        </pc:picChg>
        <pc:picChg chg="add del">
          <ac:chgData name="Chaitra Date" userId="e18433f7-e596-4e17-9244-08201009a07d" providerId="ADAL" clId="{9F8E73FB-52DB-4CB1-BB45-64CE7B56689D}" dt="2021-06-16T09:35:59.483" v="11445" actId="478"/>
          <ac:picMkLst>
            <pc:docMk/>
            <pc:sldMk cId="2410430478" sldId="275"/>
            <ac:picMk id="41" creationId="{1F4351FF-EDC2-477B-81D5-7929D8C3AA19}"/>
          </ac:picMkLst>
        </pc:picChg>
        <pc:picChg chg="add del">
          <ac:chgData name="Chaitra Date" userId="e18433f7-e596-4e17-9244-08201009a07d" providerId="ADAL" clId="{9F8E73FB-52DB-4CB1-BB45-64CE7B56689D}" dt="2021-06-16T09:35:59.483" v="11445" actId="478"/>
          <ac:picMkLst>
            <pc:docMk/>
            <pc:sldMk cId="2410430478" sldId="275"/>
            <ac:picMk id="42" creationId="{8C50EDF4-9D58-42BB-AD7E-48F3F2C76DB7}"/>
          </ac:picMkLst>
        </pc:picChg>
        <pc:picChg chg="add del mod">
          <ac:chgData name="Chaitra Date" userId="e18433f7-e596-4e17-9244-08201009a07d" providerId="ADAL" clId="{9F8E73FB-52DB-4CB1-BB45-64CE7B56689D}" dt="2021-06-16T09:36:39.983" v="11453" actId="478"/>
          <ac:picMkLst>
            <pc:docMk/>
            <pc:sldMk cId="2410430478" sldId="275"/>
            <ac:picMk id="45" creationId="{BC475DB4-A4F3-4350-910E-2DDF68CA8237}"/>
          </ac:picMkLst>
        </pc:picChg>
        <pc:cxnChg chg="add del">
          <ac:chgData name="Chaitra Date" userId="e18433f7-e596-4e17-9244-08201009a07d" providerId="ADAL" clId="{9F8E73FB-52DB-4CB1-BB45-64CE7B56689D}" dt="2021-06-16T09:35:59.483" v="11445" actId="478"/>
          <ac:cxnSpMkLst>
            <pc:docMk/>
            <pc:sldMk cId="2410430478" sldId="275"/>
            <ac:cxnSpMk id="38" creationId="{8D91057D-B8B0-40DB-9431-A5DFFF7D074A}"/>
          </ac:cxnSpMkLst>
        </pc:cxnChg>
        <pc:cxnChg chg="add del">
          <ac:chgData name="Chaitra Date" userId="e18433f7-e596-4e17-9244-08201009a07d" providerId="ADAL" clId="{9F8E73FB-52DB-4CB1-BB45-64CE7B56689D}" dt="2021-06-16T09:35:59.483" v="11445" actId="478"/>
          <ac:cxnSpMkLst>
            <pc:docMk/>
            <pc:sldMk cId="2410430478" sldId="275"/>
            <ac:cxnSpMk id="44" creationId="{3B79E50F-3B17-4ACE-8F6F-D2E60C784A70}"/>
          </ac:cxnSpMkLst>
        </pc:cxnChg>
      </pc:sldChg>
      <pc:sldChg chg="addSp modSp add mod ord setBg setClrOvrMap">
        <pc:chgData name="Chaitra Date" userId="e18433f7-e596-4e17-9244-08201009a07d" providerId="ADAL" clId="{9F8E73FB-52DB-4CB1-BB45-64CE7B56689D}" dt="2021-06-16T14:53:52.555" v="13073"/>
        <pc:sldMkLst>
          <pc:docMk/>
          <pc:sldMk cId="3434068987" sldId="275"/>
        </pc:sldMkLst>
        <pc:spChg chg="mod">
          <ac:chgData name="Chaitra Date" userId="e18433f7-e596-4e17-9244-08201009a07d" providerId="ADAL" clId="{9F8E73FB-52DB-4CB1-BB45-64CE7B56689D}" dt="2021-06-16T11:40:17.347" v="12963" actId="26606"/>
          <ac:spMkLst>
            <pc:docMk/>
            <pc:sldMk cId="3434068987" sldId="275"/>
            <ac:spMk id="2" creationId="{4AD14D25-00FE-496D-95C0-071FEA761181}"/>
          </ac:spMkLst>
        </pc:spChg>
        <pc:spChg chg="mod">
          <ac:chgData name="Chaitra Date" userId="e18433f7-e596-4e17-9244-08201009a07d" providerId="ADAL" clId="{9F8E73FB-52DB-4CB1-BB45-64CE7B56689D}" dt="2021-06-16T11:40:17.347" v="12963" actId="26606"/>
          <ac:spMkLst>
            <pc:docMk/>
            <pc:sldMk cId="3434068987" sldId="275"/>
            <ac:spMk id="3" creationId="{34256372-A43E-4C6D-ACA1-E84009471210}"/>
          </ac:spMkLst>
        </pc:spChg>
        <pc:spChg chg="add">
          <ac:chgData name="Chaitra Date" userId="e18433f7-e596-4e17-9244-08201009a07d" providerId="ADAL" clId="{9F8E73FB-52DB-4CB1-BB45-64CE7B56689D}" dt="2021-06-16T11:40:17.347" v="12963" actId="26606"/>
          <ac:spMkLst>
            <pc:docMk/>
            <pc:sldMk cId="3434068987" sldId="275"/>
            <ac:spMk id="71" creationId="{CF62D2A7-8207-488C-9F46-316BA81A16C8}"/>
          </ac:spMkLst>
        </pc:spChg>
        <pc:picChg chg="add mod">
          <ac:chgData name="Chaitra Date" userId="e18433f7-e596-4e17-9244-08201009a07d" providerId="ADAL" clId="{9F8E73FB-52DB-4CB1-BB45-64CE7B56689D}" dt="2021-06-16T11:40:17.347" v="12963" actId="26606"/>
          <ac:picMkLst>
            <pc:docMk/>
            <pc:sldMk cId="3434068987" sldId="275"/>
            <ac:picMk id="5122" creationId="{609C98CC-41FE-40A4-A41D-1B1E8F929DA3}"/>
          </ac:picMkLst>
        </pc:picChg>
      </pc:sldChg>
      <pc:sldChg chg="addSp delSp modSp add">
        <pc:chgData name="Chaitra Date" userId="e18433f7-e596-4e17-9244-08201009a07d" providerId="ADAL" clId="{9F8E73FB-52DB-4CB1-BB45-64CE7B56689D}" dt="2021-06-16T15:01:53.220" v="13345" actId="14100"/>
        <pc:sldMkLst>
          <pc:docMk/>
          <pc:sldMk cId="3282910616" sldId="276"/>
        </pc:sldMkLst>
        <pc:spChg chg="mod">
          <ac:chgData name="Chaitra Date" userId="e18433f7-e596-4e17-9244-08201009a07d" providerId="ADAL" clId="{9F8E73FB-52DB-4CB1-BB45-64CE7B56689D}" dt="2021-06-16T14:59:05.833" v="13246" actId="1076"/>
          <ac:spMkLst>
            <pc:docMk/>
            <pc:sldMk cId="3282910616" sldId="276"/>
            <ac:spMk id="2" creationId="{F3995EB3-1194-4C21-9175-72624C904EC7}"/>
          </ac:spMkLst>
        </pc:spChg>
        <pc:spChg chg="mod">
          <ac:chgData name="Chaitra Date" userId="e18433f7-e596-4e17-9244-08201009a07d" providerId="ADAL" clId="{9F8E73FB-52DB-4CB1-BB45-64CE7B56689D}" dt="2021-06-16T14:59:12.385" v="13273" actId="1036"/>
          <ac:spMkLst>
            <pc:docMk/>
            <pc:sldMk cId="3282910616" sldId="276"/>
            <ac:spMk id="3" creationId="{0DDA681C-9574-4ABF-98AD-FBC36BD43B34}"/>
          </ac:spMkLst>
        </pc:spChg>
        <pc:spChg chg="add mod">
          <ac:chgData name="Chaitra Date" userId="e18433f7-e596-4e17-9244-08201009a07d" providerId="ADAL" clId="{9F8E73FB-52DB-4CB1-BB45-64CE7B56689D}" dt="2021-06-16T14:59:12.385" v="13273" actId="1036"/>
          <ac:spMkLst>
            <pc:docMk/>
            <pc:sldMk cId="3282910616" sldId="276"/>
            <ac:spMk id="11" creationId="{C1A842EA-4E81-4074-B4A3-24EF7A451756}"/>
          </ac:spMkLst>
        </pc:spChg>
        <pc:spChg chg="add mod">
          <ac:chgData name="Chaitra Date" userId="e18433f7-e596-4e17-9244-08201009a07d" providerId="ADAL" clId="{9F8E73FB-52DB-4CB1-BB45-64CE7B56689D}" dt="2021-06-16T15:00:40.121" v="13307" actId="1076"/>
          <ac:spMkLst>
            <pc:docMk/>
            <pc:sldMk cId="3282910616" sldId="276"/>
            <ac:spMk id="13" creationId="{7983DFB5-F9F2-4D35-8256-94D2FCDBA8C1}"/>
          </ac:spMkLst>
        </pc:spChg>
        <pc:spChg chg="add mod">
          <ac:chgData name="Chaitra Date" userId="e18433f7-e596-4e17-9244-08201009a07d" providerId="ADAL" clId="{9F8E73FB-52DB-4CB1-BB45-64CE7B56689D}" dt="2021-06-16T15:00:40.121" v="13307" actId="1076"/>
          <ac:spMkLst>
            <pc:docMk/>
            <pc:sldMk cId="3282910616" sldId="276"/>
            <ac:spMk id="15" creationId="{122E3D4D-A534-4E71-AAB7-88CE2D215013}"/>
          </ac:spMkLst>
        </pc:spChg>
        <pc:spChg chg="add mod">
          <ac:chgData name="Chaitra Date" userId="e18433f7-e596-4e17-9244-08201009a07d" providerId="ADAL" clId="{9F8E73FB-52DB-4CB1-BB45-64CE7B56689D}" dt="2021-06-16T15:00:50.185" v="13308" actId="1076"/>
          <ac:spMkLst>
            <pc:docMk/>
            <pc:sldMk cId="3282910616" sldId="276"/>
            <ac:spMk id="16" creationId="{FAE8E23C-208D-4E17-918D-BC7DCECC32DA}"/>
          </ac:spMkLst>
        </pc:spChg>
        <pc:spChg chg="add mod">
          <ac:chgData name="Chaitra Date" userId="e18433f7-e596-4e17-9244-08201009a07d" providerId="ADAL" clId="{9F8E73FB-52DB-4CB1-BB45-64CE7B56689D}" dt="2021-06-16T15:00:50.185" v="13308" actId="1076"/>
          <ac:spMkLst>
            <pc:docMk/>
            <pc:sldMk cId="3282910616" sldId="276"/>
            <ac:spMk id="18" creationId="{C540E39A-2097-47C4-B6E6-4E77E54EC91E}"/>
          </ac:spMkLst>
        </pc:spChg>
        <pc:spChg chg="add mod">
          <ac:chgData name="Chaitra Date" userId="e18433f7-e596-4e17-9244-08201009a07d" providerId="ADAL" clId="{9F8E73FB-52DB-4CB1-BB45-64CE7B56689D}" dt="2021-06-16T15:00:59.561" v="13309" actId="1076"/>
          <ac:spMkLst>
            <pc:docMk/>
            <pc:sldMk cId="3282910616" sldId="276"/>
            <ac:spMk id="19" creationId="{FC3F9991-48C1-4B1A-B65D-4387C09B1F5B}"/>
          </ac:spMkLst>
        </pc:spChg>
        <pc:spChg chg="add mod">
          <ac:chgData name="Chaitra Date" userId="e18433f7-e596-4e17-9244-08201009a07d" providerId="ADAL" clId="{9F8E73FB-52DB-4CB1-BB45-64CE7B56689D}" dt="2021-06-16T15:00:59.561" v="13309" actId="1076"/>
          <ac:spMkLst>
            <pc:docMk/>
            <pc:sldMk cId="3282910616" sldId="276"/>
            <ac:spMk id="21" creationId="{DD8051C5-DC8E-4523-AE06-913A42FB314B}"/>
          </ac:spMkLst>
        </pc:spChg>
        <pc:spChg chg="add mod">
          <ac:chgData name="Chaitra Date" userId="e18433f7-e596-4e17-9244-08201009a07d" providerId="ADAL" clId="{9F8E73FB-52DB-4CB1-BB45-64CE7B56689D}" dt="2021-06-16T15:01:06.385" v="13310" actId="1076"/>
          <ac:spMkLst>
            <pc:docMk/>
            <pc:sldMk cId="3282910616" sldId="276"/>
            <ac:spMk id="22" creationId="{BAE1DDBA-8E06-4610-9882-5BCD7DB52B48}"/>
          </ac:spMkLst>
        </pc:spChg>
        <pc:spChg chg="add mod">
          <ac:chgData name="Chaitra Date" userId="e18433f7-e596-4e17-9244-08201009a07d" providerId="ADAL" clId="{9F8E73FB-52DB-4CB1-BB45-64CE7B56689D}" dt="2021-06-16T15:01:06.385" v="13310" actId="1076"/>
          <ac:spMkLst>
            <pc:docMk/>
            <pc:sldMk cId="3282910616" sldId="276"/>
            <ac:spMk id="24" creationId="{DF246D54-8BC4-4F3E-B123-97FFFD026B03}"/>
          </ac:spMkLst>
        </pc:spChg>
        <pc:spChg chg="add del mod">
          <ac:chgData name="Chaitra Date" userId="e18433f7-e596-4e17-9244-08201009a07d" providerId="ADAL" clId="{9F8E73FB-52DB-4CB1-BB45-64CE7B56689D}" dt="2021-06-16T14:59:20.939" v="13276" actId="478"/>
          <ac:spMkLst>
            <pc:docMk/>
            <pc:sldMk cId="3282910616" sldId="276"/>
            <ac:spMk id="25" creationId="{E3F4978F-CED0-44D4-AAAB-3E1637C55822}"/>
          </ac:spMkLst>
        </pc:spChg>
        <pc:spChg chg="add del mod">
          <ac:chgData name="Chaitra Date" userId="e18433f7-e596-4e17-9244-08201009a07d" providerId="ADAL" clId="{9F8E73FB-52DB-4CB1-BB45-64CE7B56689D}" dt="2021-06-16T14:59:20.939" v="13276" actId="478"/>
          <ac:spMkLst>
            <pc:docMk/>
            <pc:sldMk cId="3282910616" sldId="276"/>
            <ac:spMk id="27" creationId="{AAD0FA71-AA7A-41CF-912A-E42391D38934}"/>
          </ac:spMkLst>
        </pc:spChg>
        <pc:spChg chg="add mod">
          <ac:chgData name="Chaitra Date" userId="e18433f7-e596-4e17-9244-08201009a07d" providerId="ADAL" clId="{9F8E73FB-52DB-4CB1-BB45-64CE7B56689D}" dt="2021-06-16T15:01:53.220" v="13345" actId="14100"/>
          <ac:spMkLst>
            <pc:docMk/>
            <pc:sldMk cId="3282910616" sldId="276"/>
            <ac:spMk id="30" creationId="{D8F2C2A6-EF62-423C-8148-DB5911E4896F}"/>
          </ac:spMkLst>
        </pc:spChg>
        <pc:spChg chg="add mod">
          <ac:chgData name="Chaitra Date" userId="e18433f7-e596-4e17-9244-08201009a07d" providerId="ADAL" clId="{9F8E73FB-52DB-4CB1-BB45-64CE7B56689D}" dt="2021-06-16T15:01:45.218" v="13335" actId="20577"/>
          <ac:spMkLst>
            <pc:docMk/>
            <pc:sldMk cId="3282910616" sldId="276"/>
            <ac:spMk id="31" creationId="{BFAB9BDB-2A11-47A0-AA20-ED8A97175189}"/>
          </ac:spMkLst>
        </pc:spChg>
        <pc:picChg chg="add mod">
          <ac:chgData name="Chaitra Date" userId="e18433f7-e596-4e17-9244-08201009a07d" providerId="ADAL" clId="{9F8E73FB-52DB-4CB1-BB45-64CE7B56689D}" dt="2021-06-16T14:59:12.385" v="13273" actId="1036"/>
          <ac:picMkLst>
            <pc:docMk/>
            <pc:sldMk cId="3282910616" sldId="276"/>
            <ac:picMk id="5" creationId="{DBCC8087-8E5E-4DB5-9C2A-04B8FA9044C6}"/>
          </ac:picMkLst>
        </pc:picChg>
        <pc:picChg chg="add del mod">
          <ac:chgData name="Chaitra Date" userId="e18433f7-e596-4e17-9244-08201009a07d" providerId="ADAL" clId="{9F8E73FB-52DB-4CB1-BB45-64CE7B56689D}" dt="2021-06-16T14:57:39.373" v="13177" actId="478"/>
          <ac:picMkLst>
            <pc:docMk/>
            <pc:sldMk cId="3282910616" sldId="276"/>
            <ac:picMk id="12" creationId="{ECD38D96-FC56-4E4E-8CD8-34481CF6B31E}"/>
          </ac:picMkLst>
        </pc:picChg>
        <pc:picChg chg="add mod">
          <ac:chgData name="Chaitra Date" userId="e18433f7-e596-4e17-9244-08201009a07d" providerId="ADAL" clId="{9F8E73FB-52DB-4CB1-BB45-64CE7B56689D}" dt="2021-06-16T15:00:13.056" v="13302" actId="1076"/>
          <ac:picMkLst>
            <pc:docMk/>
            <pc:sldMk cId="3282910616" sldId="276"/>
            <ac:picMk id="14" creationId="{8AA1AA56-4D7F-40E1-9342-E8B995387601}"/>
          </ac:picMkLst>
        </pc:picChg>
        <pc:picChg chg="add mod">
          <ac:chgData name="Chaitra Date" userId="e18433f7-e596-4e17-9244-08201009a07d" providerId="ADAL" clId="{9F8E73FB-52DB-4CB1-BB45-64CE7B56689D}" dt="2021-06-16T15:00:16.009" v="13303" actId="1076"/>
          <ac:picMkLst>
            <pc:docMk/>
            <pc:sldMk cId="3282910616" sldId="276"/>
            <ac:picMk id="17" creationId="{807AA7AF-ED4C-41CD-909A-64764F8B2E26}"/>
          </ac:picMkLst>
        </pc:picChg>
        <pc:picChg chg="add mod">
          <ac:chgData name="Chaitra Date" userId="e18433f7-e596-4e17-9244-08201009a07d" providerId="ADAL" clId="{9F8E73FB-52DB-4CB1-BB45-64CE7B56689D}" dt="2021-06-16T15:00:19.770" v="13304" actId="1076"/>
          <ac:picMkLst>
            <pc:docMk/>
            <pc:sldMk cId="3282910616" sldId="276"/>
            <ac:picMk id="20" creationId="{50ADB709-7E08-4049-989A-9CE3303A9F18}"/>
          </ac:picMkLst>
        </pc:picChg>
        <pc:picChg chg="add mod">
          <ac:chgData name="Chaitra Date" userId="e18433f7-e596-4e17-9244-08201009a07d" providerId="ADAL" clId="{9F8E73FB-52DB-4CB1-BB45-64CE7B56689D}" dt="2021-06-16T15:00:23.319" v="13305" actId="1076"/>
          <ac:picMkLst>
            <pc:docMk/>
            <pc:sldMk cId="3282910616" sldId="276"/>
            <ac:picMk id="23" creationId="{D77FD9C7-07A4-4248-AE60-D2D95849A60F}"/>
          </ac:picMkLst>
        </pc:picChg>
        <pc:picChg chg="add del mod">
          <ac:chgData name="Chaitra Date" userId="e18433f7-e596-4e17-9244-08201009a07d" providerId="ADAL" clId="{9F8E73FB-52DB-4CB1-BB45-64CE7B56689D}" dt="2021-06-16T14:59:20.939" v="13276" actId="478"/>
          <ac:picMkLst>
            <pc:docMk/>
            <pc:sldMk cId="3282910616" sldId="276"/>
            <ac:picMk id="26" creationId="{B27ECC8F-B8DA-4E3F-9C4E-B3EBF0570627}"/>
          </ac:picMkLst>
        </pc:picChg>
        <pc:picChg chg="add mod">
          <ac:chgData name="Chaitra Date" userId="e18433f7-e596-4e17-9244-08201009a07d" providerId="ADAL" clId="{9F8E73FB-52DB-4CB1-BB45-64CE7B56689D}" dt="2021-06-16T15:00:25.849" v="13306" actId="1076"/>
          <ac:picMkLst>
            <pc:docMk/>
            <pc:sldMk cId="3282910616" sldId="276"/>
            <ac:picMk id="28" creationId="{99CA2539-7A60-4CA8-AE74-ADBC6D0B2C84}"/>
          </ac:picMkLst>
        </pc:picChg>
        <pc:picChg chg="add del">
          <ac:chgData name="Chaitra Date" userId="e18433f7-e596-4e17-9244-08201009a07d" providerId="ADAL" clId="{9F8E73FB-52DB-4CB1-BB45-64CE7B56689D}" dt="2021-06-16T15:01:10.224" v="13312" actId="478"/>
          <ac:picMkLst>
            <pc:docMk/>
            <pc:sldMk cId="3282910616" sldId="276"/>
            <ac:picMk id="29" creationId="{A7E5E5C6-C1AF-4F11-84AD-717DF188C1F1}"/>
          </ac:picMkLst>
        </pc:picChg>
      </pc:sldChg>
      <pc:sldMasterChg chg="setBg modSldLayout">
        <pc:chgData name="Chaitra Date" userId="e18433f7-e596-4e17-9244-08201009a07d" providerId="ADAL" clId="{9F8E73FB-52DB-4CB1-BB45-64CE7B56689D}" dt="2021-06-15T11:54:36.522" v="2763"/>
        <pc:sldMasterMkLst>
          <pc:docMk/>
          <pc:sldMasterMk cId="3339660611" sldId="2147483648"/>
        </pc:sldMasterMkLst>
        <pc:sldLayoutChg chg="setBg">
          <pc:chgData name="Chaitra Date" userId="e18433f7-e596-4e17-9244-08201009a07d" providerId="ADAL" clId="{9F8E73FB-52DB-4CB1-BB45-64CE7B56689D}" dt="2021-06-15T11:54:36.522" v="2763"/>
          <pc:sldLayoutMkLst>
            <pc:docMk/>
            <pc:sldMasterMk cId="3339660611" sldId="2147483648"/>
            <pc:sldLayoutMk cId="2086921646" sldId="2147483649"/>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3705685481" sldId="2147483650"/>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2157063381" sldId="2147483651"/>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1825346981" sldId="2147483652"/>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261704327" sldId="2147483653"/>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3058149873" sldId="2147483654"/>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3627071345" sldId="2147483655"/>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120676558" sldId="2147483656"/>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2264054148" sldId="2147483657"/>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2521851283" sldId="2147483658"/>
          </pc:sldLayoutMkLst>
        </pc:sldLayoutChg>
        <pc:sldLayoutChg chg="setBg">
          <pc:chgData name="Chaitra Date" userId="e18433f7-e596-4e17-9244-08201009a07d" providerId="ADAL" clId="{9F8E73FB-52DB-4CB1-BB45-64CE7B56689D}" dt="2021-06-15T11:54:36.522" v="2763"/>
          <pc:sldLayoutMkLst>
            <pc:docMk/>
            <pc:sldMasterMk cId="3339660611" sldId="2147483648"/>
            <pc:sldLayoutMk cId="781918451"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D3B3-D45F-42F1-855A-7023FD0A9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54F315-A3A7-42BE-969C-1953B02AA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233CA-06E2-4D01-8286-3882719E400D}"/>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5" name="Footer Placeholder 4">
            <a:extLst>
              <a:ext uri="{FF2B5EF4-FFF2-40B4-BE49-F238E27FC236}">
                <a16:creationId xmlns:a16="http://schemas.microsoft.com/office/drawing/2014/main" id="{8AD95FA3-F8EA-4369-A141-A2C4BB234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2C2D9-82C7-41CF-95D4-F8311AD2C706}"/>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2086921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0DDE-E7BF-4042-BDC7-ACADED468C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58C5CA-1C97-4F49-AD2F-137E6B91FC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AEA40-6D33-443B-BD45-DD400FCFD591}"/>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5" name="Footer Placeholder 4">
            <a:extLst>
              <a:ext uri="{FF2B5EF4-FFF2-40B4-BE49-F238E27FC236}">
                <a16:creationId xmlns:a16="http://schemas.microsoft.com/office/drawing/2014/main" id="{944BB5AA-29A6-49CB-94D1-465079603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BDF5D-9EB7-4A43-B112-ACBD3D6E8A1F}"/>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252185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7423A-BEA6-4EFE-9207-096CEB3027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4F1E5D-72D3-49DD-86CF-A4D87FD951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9B564-8844-47F5-8C36-EFCBABC644D7}"/>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5" name="Footer Placeholder 4">
            <a:extLst>
              <a:ext uri="{FF2B5EF4-FFF2-40B4-BE49-F238E27FC236}">
                <a16:creationId xmlns:a16="http://schemas.microsoft.com/office/drawing/2014/main" id="{C70A9F71-1E3D-460C-9BA9-B364D9B91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05F10-71E8-436E-9B85-E15F36957238}"/>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78191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7F43-F149-4F61-80FD-A8F566A27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36250-15B2-4644-A754-2FFD53DFD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263C7-3AEE-4FFA-9475-3A531081A8DD}"/>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5" name="Footer Placeholder 4">
            <a:extLst>
              <a:ext uri="{FF2B5EF4-FFF2-40B4-BE49-F238E27FC236}">
                <a16:creationId xmlns:a16="http://schemas.microsoft.com/office/drawing/2014/main" id="{59E48537-A7DF-43A5-AD05-81B7C04EC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03C29-D263-498F-85B6-4342A2E59689}"/>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3705685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81F4-9802-4454-8A9F-5DE138715E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D5C718-7413-472E-975D-E61759FE63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C3BED9-3FCE-4B9E-80F6-E5B69C562E96}"/>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5" name="Footer Placeholder 4">
            <a:extLst>
              <a:ext uri="{FF2B5EF4-FFF2-40B4-BE49-F238E27FC236}">
                <a16:creationId xmlns:a16="http://schemas.microsoft.com/office/drawing/2014/main" id="{C9F42090-58E9-4875-98EF-A06FF9708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C660B-A030-4C1C-AE72-D3A1A06FB61D}"/>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2157063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E04D-4DF1-4D2F-81DC-28DE19874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8008B-0796-4630-88C2-D70106224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0AADEB-AB23-4AE3-900B-47BEF66695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2BF02-DBC0-4128-AD1A-F674500A1B4F}"/>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6" name="Footer Placeholder 5">
            <a:extLst>
              <a:ext uri="{FF2B5EF4-FFF2-40B4-BE49-F238E27FC236}">
                <a16:creationId xmlns:a16="http://schemas.microsoft.com/office/drawing/2014/main" id="{6CC3C0B0-FABF-4542-8C46-DD9059EF5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B1B4DA-146C-4E62-9568-51F13DA480B6}"/>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182534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76BD-4136-492C-B771-DCCF700A37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0E7BF-76EA-4D48-8AC4-47417821ED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97197E-0619-4048-97D6-443F1E8EF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2C0F2F-8234-443C-9C1F-2C02A7C702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67F512-33F5-4F04-AB32-C33D5A654A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8AA56B-BD17-44AE-9362-B10F30AF68A7}"/>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8" name="Footer Placeholder 7">
            <a:extLst>
              <a:ext uri="{FF2B5EF4-FFF2-40B4-BE49-F238E27FC236}">
                <a16:creationId xmlns:a16="http://schemas.microsoft.com/office/drawing/2014/main" id="{66F719D9-2DBE-49A2-B8A0-648F6A30C7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EB26E6-0ABA-4E5B-B711-1087053E8DD1}"/>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26170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2B7B-B166-4B56-84E0-6D907E7A41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17F68-36ED-4C42-8A64-C19922A9A326}"/>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4" name="Footer Placeholder 3">
            <a:extLst>
              <a:ext uri="{FF2B5EF4-FFF2-40B4-BE49-F238E27FC236}">
                <a16:creationId xmlns:a16="http://schemas.microsoft.com/office/drawing/2014/main" id="{B429228F-C507-419B-A41B-AED7F68F7A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B26D4A-60E1-4D18-B126-E9783D7242CF}"/>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3058149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2FA2E-25E3-4136-A3DB-56C837AF4EAA}"/>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3" name="Footer Placeholder 2">
            <a:extLst>
              <a:ext uri="{FF2B5EF4-FFF2-40B4-BE49-F238E27FC236}">
                <a16:creationId xmlns:a16="http://schemas.microsoft.com/office/drawing/2014/main" id="{8AE20579-CC2E-4D48-BAC9-FAB1DEAE95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ECCA41-6E9B-43B7-AAE8-F5FA7C3A2316}"/>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362707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8559-DC53-41C6-A88D-28C47EE61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35247F-DEAA-43F8-957F-0A4F9EFE60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7F8175-E994-4990-B328-F5C886CF5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F3BE0-0AA0-4F5A-813A-DB1F2E196BBC}"/>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6" name="Footer Placeholder 5">
            <a:extLst>
              <a:ext uri="{FF2B5EF4-FFF2-40B4-BE49-F238E27FC236}">
                <a16:creationId xmlns:a16="http://schemas.microsoft.com/office/drawing/2014/main" id="{C19B7859-6B3C-4D71-92D8-A2704291C7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9958BA-9EBD-4305-8004-B962D72D8B30}"/>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120676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455D-D8BF-4324-AFC0-C53C65464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7764D6-5AD2-442E-AE33-4BFD15466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FA35C2-3828-4359-A1AD-9482FA21F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A3D97C-DBFB-4417-80B7-F8262B234FF2}"/>
              </a:ext>
            </a:extLst>
          </p:cNvPr>
          <p:cNvSpPr>
            <a:spLocks noGrp="1"/>
          </p:cNvSpPr>
          <p:nvPr>
            <p:ph type="dt" sz="half" idx="10"/>
          </p:nvPr>
        </p:nvSpPr>
        <p:spPr/>
        <p:txBody>
          <a:bodyPr/>
          <a:lstStyle/>
          <a:p>
            <a:fld id="{55B6712B-1EF8-4753-AA41-92114E068DE7}" type="datetimeFigureOut">
              <a:rPr lang="en-US" smtClean="0"/>
              <a:t>6/18/2021</a:t>
            </a:fld>
            <a:endParaRPr lang="en-US"/>
          </a:p>
        </p:txBody>
      </p:sp>
      <p:sp>
        <p:nvSpPr>
          <p:cNvPr id="6" name="Footer Placeholder 5">
            <a:extLst>
              <a:ext uri="{FF2B5EF4-FFF2-40B4-BE49-F238E27FC236}">
                <a16:creationId xmlns:a16="http://schemas.microsoft.com/office/drawing/2014/main" id="{8582D0A7-5865-4369-A354-0338CAD560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BB27A-43CB-4169-A3EB-6D8E778AE9E9}"/>
              </a:ext>
            </a:extLst>
          </p:cNvPr>
          <p:cNvSpPr>
            <a:spLocks noGrp="1"/>
          </p:cNvSpPr>
          <p:nvPr>
            <p:ph type="sldNum" sz="quarter" idx="12"/>
          </p:nvPr>
        </p:nvSpPr>
        <p:spPr/>
        <p:txBody>
          <a:bodyPr/>
          <a:lstStyle/>
          <a:p>
            <a:fld id="{302432BE-D265-468F-A840-86EA48FB5377}" type="slidenum">
              <a:rPr lang="en-US" smtClean="0"/>
              <a:t>‹#›</a:t>
            </a:fld>
            <a:endParaRPr lang="en-US"/>
          </a:p>
        </p:txBody>
      </p:sp>
    </p:spTree>
    <p:extLst>
      <p:ext uri="{BB962C8B-B14F-4D97-AF65-F5344CB8AC3E}">
        <p14:creationId xmlns:p14="http://schemas.microsoft.com/office/powerpoint/2010/main" val="2264054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B6E44-3F32-47DC-B370-096BACA1D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7B2B10-0539-45DA-9234-4C6735BBFC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3DF1F-FEC5-4C17-8645-8A97D48EB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6712B-1EF8-4753-AA41-92114E068DE7}" type="datetimeFigureOut">
              <a:rPr lang="en-US" smtClean="0"/>
              <a:t>6/18/2021</a:t>
            </a:fld>
            <a:endParaRPr lang="en-US"/>
          </a:p>
        </p:txBody>
      </p:sp>
      <p:sp>
        <p:nvSpPr>
          <p:cNvPr id="5" name="Footer Placeholder 4">
            <a:extLst>
              <a:ext uri="{FF2B5EF4-FFF2-40B4-BE49-F238E27FC236}">
                <a16:creationId xmlns:a16="http://schemas.microsoft.com/office/drawing/2014/main" id="{8533C842-CD15-48FC-BB5A-46B0005C31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49364E-D6D7-4E40-BB93-D113D5EDEE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432BE-D265-468F-A840-86EA48FB5377}" type="slidenum">
              <a:rPr lang="en-US" smtClean="0"/>
              <a:t>‹#›</a:t>
            </a:fld>
            <a:endParaRPr lang="en-US"/>
          </a:p>
        </p:txBody>
      </p:sp>
    </p:spTree>
    <p:extLst>
      <p:ext uri="{BB962C8B-B14F-4D97-AF65-F5344CB8AC3E}">
        <p14:creationId xmlns:p14="http://schemas.microsoft.com/office/powerpoint/2010/main" val="333966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nielsen.com/us/en/insights/article/2018/was-2018-the-year-of-the-influential-sustainable-consumer/" TargetMode="External"/><Relationship Id="rId2" Type="http://schemas.openxmlformats.org/officeDocument/2006/relationships/hyperlink" Target="https://www.globenewswire.com/news-release/2019/01/10/1686144/0/en/CGS-Survey-Reveals-Sustainability-Is-Driving-Demand-and-Customer-Loyalty.html"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hange.org/p/falguni-nayar-reduce-plastic-on-packaging-of-delivered-products-from-nykaa/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reentribunal.gov.in/sites/default/files/news_updates/REPORT%20BY%20CPCB%20IN%20OA%20NO.%20997%20of%202019%20and%2028%20of%202020%20(Aditya%20Dubey%20(Minor)%20Vs.%20Amazon%20retail%20India%20(Private%20Limited)%20&amp;%20Ors.%20Vs.%20Coca-Cola%20India%20Pvt.%20Ltd.%20(CCIPL)%20&amp;%20Ors.).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1190920" y="2726639"/>
            <a:ext cx="6475173" cy="2079054"/>
          </a:xfrm>
        </p:spPr>
        <p:txBody>
          <a:bodyPr anchor="t">
            <a:noAutofit/>
          </a:bodyPr>
          <a:lstStyle/>
          <a:p>
            <a:pPr algn="l">
              <a:lnSpc>
                <a:spcPct val="100000"/>
              </a:lnSpc>
            </a:pPr>
            <a:r>
              <a:rPr lang="en-US" sz="5000" b="1" dirty="0"/>
              <a:t>Optimum packaging &amp; delivery methodology</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8BD13741-8A04-4BE2-8B77-AAD4E3D7B0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707" y="5049268"/>
            <a:ext cx="1016863" cy="375384"/>
          </a:xfrm>
          <a:prstGeom prst="rect">
            <a:avLst/>
          </a:prstGeom>
        </p:spPr>
      </p:pic>
      <p:sp>
        <p:nvSpPr>
          <p:cNvPr id="7" name="Rectangle 6">
            <a:extLst>
              <a:ext uri="{FF2B5EF4-FFF2-40B4-BE49-F238E27FC236}">
                <a16:creationId xmlns:a16="http://schemas.microsoft.com/office/drawing/2014/main" id="{9D15149F-7CF4-4129-B764-ACBCC77A5FFC}"/>
              </a:ext>
            </a:extLst>
          </p:cNvPr>
          <p:cNvSpPr/>
          <p:nvPr/>
        </p:nvSpPr>
        <p:spPr>
          <a:xfrm>
            <a:off x="2310567" y="5131839"/>
            <a:ext cx="1472326" cy="400110"/>
          </a:xfrm>
          <a:prstGeom prst="rect">
            <a:avLst/>
          </a:prstGeom>
        </p:spPr>
        <p:txBody>
          <a:bodyPr wrap="none" anchor="ctr">
            <a:spAutoFit/>
          </a:bodyPr>
          <a:lstStyle/>
          <a:p>
            <a:r>
              <a:rPr lang="en-US" sz="2000" dirty="0"/>
              <a:t>Systems Ltd.</a:t>
            </a:r>
          </a:p>
        </p:txBody>
      </p:sp>
      <p:sp>
        <p:nvSpPr>
          <p:cNvPr id="10" name="Subtitle 2">
            <a:extLst>
              <a:ext uri="{FF2B5EF4-FFF2-40B4-BE49-F238E27FC236}">
                <a16:creationId xmlns:a16="http://schemas.microsoft.com/office/drawing/2014/main" id="{35E73C77-1009-4D9D-8C13-B560D3E0D883}"/>
              </a:ext>
            </a:extLst>
          </p:cNvPr>
          <p:cNvSpPr txBox="1">
            <a:spLocks/>
          </p:cNvSpPr>
          <p:nvPr/>
        </p:nvSpPr>
        <p:spPr>
          <a:xfrm>
            <a:off x="1258085" y="4762432"/>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Team From : </a:t>
            </a:r>
          </a:p>
        </p:txBody>
      </p:sp>
      <p:pic>
        <p:nvPicPr>
          <p:cNvPr id="3" name="Graphic 2">
            <a:extLst>
              <a:ext uri="{FF2B5EF4-FFF2-40B4-BE49-F238E27FC236}">
                <a16:creationId xmlns:a16="http://schemas.microsoft.com/office/drawing/2014/main" id="{5E9C51A5-EE1D-452C-9904-F61CAE43D6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3736" y="1358060"/>
            <a:ext cx="2160270" cy="829194"/>
          </a:xfrm>
          <a:prstGeom prst="rect">
            <a:avLst/>
          </a:prstGeom>
        </p:spPr>
      </p:pic>
    </p:spTree>
    <p:extLst>
      <p:ext uri="{BB962C8B-B14F-4D97-AF65-F5344CB8AC3E}">
        <p14:creationId xmlns:p14="http://schemas.microsoft.com/office/powerpoint/2010/main" val="234491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8" name="Rectangle 137">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14D25-00FE-496D-95C0-071FEA761181}"/>
              </a:ext>
            </a:extLst>
          </p:cNvPr>
          <p:cNvSpPr>
            <a:spLocks noGrp="1"/>
          </p:cNvSpPr>
          <p:nvPr>
            <p:ph type="title"/>
          </p:nvPr>
        </p:nvSpPr>
        <p:spPr>
          <a:xfrm>
            <a:off x="1091036" y="1447806"/>
            <a:ext cx="5438941" cy="523735"/>
          </a:xfrm>
        </p:spPr>
        <p:txBody>
          <a:bodyPr anchor="t">
            <a:noAutofit/>
          </a:bodyPr>
          <a:lstStyle/>
          <a:p>
            <a:r>
              <a:rPr lang="en-US" sz="4000" b="1"/>
              <a:t>What does research say?</a:t>
            </a:r>
          </a:p>
        </p:txBody>
      </p:sp>
      <p:sp>
        <p:nvSpPr>
          <p:cNvPr id="143" name="Rectangle 14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56372-A43E-4C6D-ACA1-E84009471210}"/>
              </a:ext>
            </a:extLst>
          </p:cNvPr>
          <p:cNvSpPr>
            <a:spLocks noGrp="1"/>
          </p:cNvSpPr>
          <p:nvPr>
            <p:ph idx="1"/>
          </p:nvPr>
        </p:nvSpPr>
        <p:spPr>
          <a:xfrm>
            <a:off x="1125903" y="2734608"/>
            <a:ext cx="5089997" cy="2874404"/>
          </a:xfrm>
        </p:spPr>
        <p:txBody>
          <a:bodyPr anchor="t">
            <a:normAutofit/>
          </a:bodyPr>
          <a:lstStyle/>
          <a:p>
            <a:pPr marL="0" indent="0">
              <a:lnSpc>
                <a:spcPts val="2200"/>
              </a:lnSpc>
              <a:buNone/>
            </a:pPr>
            <a:r>
              <a:rPr lang="en-US" sz="1600" dirty="0">
                <a:hlinkClick r:id="rId2"/>
              </a:rPr>
              <a:t>A survey by CGS</a:t>
            </a:r>
            <a:r>
              <a:rPr lang="en-US" sz="1600" dirty="0"/>
              <a:t> of 1,000 U.S. consumers found that almost 70% of respondents considered sustainability as at least “somewhat important” and almost half (47%) said that would pay 25% more for sustainable products.</a:t>
            </a:r>
          </a:p>
          <a:p>
            <a:pPr marL="0" indent="0">
              <a:lnSpc>
                <a:spcPts val="2200"/>
              </a:lnSpc>
              <a:buNone/>
            </a:pPr>
            <a:endParaRPr lang="en-US" sz="1600" dirty="0"/>
          </a:p>
          <a:p>
            <a:pPr marL="0" indent="0">
              <a:lnSpc>
                <a:spcPts val="2200"/>
              </a:lnSpc>
              <a:buNone/>
            </a:pPr>
            <a:r>
              <a:rPr lang="en-US" sz="1600" dirty="0"/>
              <a:t>A </a:t>
            </a:r>
            <a:r>
              <a:rPr lang="en-US" sz="1600" dirty="0">
                <a:hlinkClick r:id="rId3"/>
              </a:rPr>
              <a:t>research by Nielsen</a:t>
            </a:r>
            <a:r>
              <a:rPr lang="en-US" sz="1600" dirty="0"/>
              <a:t> found that 48% of consumers are willing to change their consumption habits to lower their impact on the environment. And that’s not just lip service.</a:t>
            </a:r>
          </a:p>
          <a:p>
            <a:pPr marL="0" indent="0">
              <a:lnSpc>
                <a:spcPts val="2200"/>
              </a:lnSpc>
              <a:buNone/>
            </a:pPr>
            <a:endParaRPr lang="en-US" sz="1600" dirty="0"/>
          </a:p>
        </p:txBody>
      </p:sp>
      <p:pic>
        <p:nvPicPr>
          <p:cNvPr id="7170" name="Picture 2" descr="Free Research Vectors, 29,000+ Images in AI, EPS format">
            <a:extLst>
              <a:ext uri="{FF2B5EF4-FFF2-40B4-BE49-F238E27FC236}">
                <a16:creationId xmlns:a16="http://schemas.microsoft.com/office/drawing/2014/main" id="{2AEFCEBA-50B8-49CB-B273-129EB4E00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6221" y="682880"/>
            <a:ext cx="5491604" cy="549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068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7559A-7944-48DF-8665-3C4B0AB49695}"/>
              </a:ext>
            </a:extLst>
          </p:cNvPr>
          <p:cNvSpPr>
            <a:spLocks noGrp="1"/>
          </p:cNvSpPr>
          <p:nvPr>
            <p:ph type="title"/>
          </p:nvPr>
        </p:nvSpPr>
        <p:spPr>
          <a:xfrm>
            <a:off x="495678" y="854854"/>
            <a:ext cx="4755829" cy="987443"/>
          </a:xfrm>
        </p:spPr>
        <p:txBody>
          <a:bodyPr anchor="t">
            <a:noAutofit/>
          </a:bodyPr>
          <a:lstStyle/>
          <a:p>
            <a:r>
              <a:rPr lang="en-US" sz="2800" b="1"/>
              <a:t>Movement to reduce plastic on packaging of delivered products</a:t>
            </a:r>
          </a:p>
        </p:txBody>
      </p:sp>
      <p:sp>
        <p:nvSpPr>
          <p:cNvPr id="88" name="Rectangle 8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4F26FE2-B09A-418D-A1C4-C6A7EEFD65B0}"/>
              </a:ext>
            </a:extLst>
          </p:cNvPr>
          <p:cNvSpPr>
            <a:spLocks noGrp="1"/>
          </p:cNvSpPr>
          <p:nvPr>
            <p:ph idx="1"/>
          </p:nvPr>
        </p:nvSpPr>
        <p:spPr>
          <a:xfrm>
            <a:off x="495678" y="3439610"/>
            <a:ext cx="4282984" cy="572004"/>
          </a:xfrm>
        </p:spPr>
        <p:txBody>
          <a:bodyPr anchor="t">
            <a:normAutofit/>
          </a:bodyPr>
          <a:lstStyle/>
          <a:p>
            <a:pPr marL="0" indent="0">
              <a:buNone/>
            </a:pPr>
            <a:r>
              <a:rPr lang="en-US" sz="1400" dirty="0">
                <a:hlinkClick r:id="rId2"/>
              </a:rPr>
              <a:t>https://www.change.org/p/falguni-nayar-reduce-plastic-on-packaging-of-delivered-products-from-nykaa/c</a:t>
            </a:r>
            <a:endParaRPr lang="en-US" sz="1400" dirty="0"/>
          </a:p>
        </p:txBody>
      </p:sp>
      <p:sp>
        <p:nvSpPr>
          <p:cNvPr id="90" name="Rectangle 8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DA8226-D273-47AF-A708-B1916E431AC0}"/>
              </a:ext>
            </a:extLst>
          </p:cNvPr>
          <p:cNvPicPr>
            <a:picLocks noChangeAspect="1"/>
          </p:cNvPicPr>
          <p:nvPr/>
        </p:nvPicPr>
        <p:blipFill>
          <a:blip r:embed="rId3"/>
          <a:stretch>
            <a:fillRect/>
          </a:stretch>
        </p:blipFill>
        <p:spPr>
          <a:xfrm>
            <a:off x="5747185" y="561258"/>
            <a:ext cx="6063488" cy="5502614"/>
          </a:xfrm>
          <a:prstGeom prst="rect">
            <a:avLst/>
          </a:prstGeom>
        </p:spPr>
      </p:pic>
      <p:sp>
        <p:nvSpPr>
          <p:cNvPr id="15" name="Title 1">
            <a:extLst>
              <a:ext uri="{FF2B5EF4-FFF2-40B4-BE49-F238E27FC236}">
                <a16:creationId xmlns:a16="http://schemas.microsoft.com/office/drawing/2014/main" id="{C1D9602D-E208-4405-BD5C-15DDFFC37B17}"/>
              </a:ext>
            </a:extLst>
          </p:cNvPr>
          <p:cNvSpPr txBox="1">
            <a:spLocks/>
          </p:cNvSpPr>
          <p:nvPr/>
        </p:nvSpPr>
        <p:spPr>
          <a:xfrm>
            <a:off x="495678" y="2176633"/>
            <a:ext cx="4620777" cy="10720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2200" dirty="0"/>
              <a:t>Here’s a petition you could sign to help</a:t>
            </a:r>
            <a:br>
              <a:rPr lang="en-US" sz="2200" dirty="0"/>
            </a:br>
            <a:r>
              <a:rPr lang="en-US" sz="2200" b="1" dirty="0"/>
              <a:t>REDUCE PLASTIC on packaging of delivered products</a:t>
            </a:r>
            <a:endParaRPr lang="en-US" sz="2200" dirty="0"/>
          </a:p>
        </p:txBody>
      </p:sp>
      <p:sp>
        <p:nvSpPr>
          <p:cNvPr id="9" name="Rectangle 8">
            <a:extLst>
              <a:ext uri="{FF2B5EF4-FFF2-40B4-BE49-F238E27FC236}">
                <a16:creationId xmlns:a16="http://schemas.microsoft.com/office/drawing/2014/main" id="{F94B317A-C71D-4135-A508-A0DB206F5A26}"/>
              </a:ext>
            </a:extLst>
          </p:cNvPr>
          <p:cNvSpPr/>
          <p:nvPr/>
        </p:nvSpPr>
        <p:spPr>
          <a:xfrm>
            <a:off x="3638550" y="3677987"/>
            <a:ext cx="409575" cy="170113"/>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13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7559A-7944-48DF-8665-3C4B0AB49695}"/>
              </a:ext>
            </a:extLst>
          </p:cNvPr>
          <p:cNvSpPr>
            <a:spLocks noGrp="1"/>
          </p:cNvSpPr>
          <p:nvPr>
            <p:ph type="title"/>
          </p:nvPr>
        </p:nvSpPr>
        <p:spPr>
          <a:xfrm>
            <a:off x="533778" y="255135"/>
            <a:ext cx="5009772" cy="1458669"/>
          </a:xfrm>
        </p:spPr>
        <p:txBody>
          <a:bodyPr anchor="t">
            <a:noAutofit/>
          </a:bodyPr>
          <a:lstStyle/>
          <a:p>
            <a:pPr>
              <a:lnSpc>
                <a:spcPts val="2600"/>
              </a:lnSpc>
            </a:pPr>
            <a:r>
              <a:rPr lang="en-US" sz="2200" b="1" dirty="0"/>
              <a:t>Plea filed by a 16-year-old boy who has approached the NGT to stop e-commerce giants  from excessive plastic use in their packaging</a:t>
            </a:r>
          </a:p>
        </p:txBody>
      </p:sp>
      <p:sp>
        <p:nvSpPr>
          <p:cNvPr id="88" name="Rectangle 8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1D9602D-E208-4405-BD5C-15DDFFC37B17}"/>
              </a:ext>
            </a:extLst>
          </p:cNvPr>
          <p:cNvSpPr txBox="1">
            <a:spLocks/>
          </p:cNvSpPr>
          <p:nvPr/>
        </p:nvSpPr>
        <p:spPr>
          <a:xfrm>
            <a:off x="533778" y="2274236"/>
            <a:ext cx="4890882" cy="30251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100"/>
              </a:lnSpc>
            </a:pPr>
            <a:r>
              <a:rPr lang="en-US" sz="1500" b="1" dirty="0"/>
              <a:t>Aditya Dubey’s plea prompts National Green Tribunal to seek report from the Central Pollution Control Board</a:t>
            </a:r>
          </a:p>
          <a:p>
            <a:pPr>
              <a:lnSpc>
                <a:spcPts val="2100"/>
              </a:lnSpc>
            </a:pPr>
            <a:r>
              <a:rPr lang="en-US" sz="1500" dirty="0"/>
              <a:t>A 16-year-old boy named Aditya Dubey Aditya Dubey, through his legal guardian, has pleaded the National Green Tribunal (NGT) to direct Amazon and Flipkart to stop excessive use of plastics in packaging goods delivered by the firms.</a:t>
            </a:r>
          </a:p>
          <a:p>
            <a:pPr>
              <a:lnSpc>
                <a:spcPts val="2100"/>
              </a:lnSpc>
            </a:pPr>
            <a:r>
              <a:rPr lang="en-US" sz="1500" dirty="0"/>
              <a:t>Plastic packaging constitutes 43 per cent of the total plastic waste generated in India and it is imperative that a direction be issued to the respondents that they should stop using plastic packaging materials and shift to environment friendly packaging options.</a:t>
            </a:r>
          </a:p>
        </p:txBody>
      </p:sp>
      <p:sp>
        <p:nvSpPr>
          <p:cNvPr id="14" name="Rectangle 13">
            <a:extLst>
              <a:ext uri="{FF2B5EF4-FFF2-40B4-BE49-F238E27FC236}">
                <a16:creationId xmlns:a16="http://schemas.microsoft.com/office/drawing/2014/main" id="{956E0581-A55E-4F51-B8E0-27B4A46B2CD5}"/>
              </a:ext>
            </a:extLst>
          </p:cNvPr>
          <p:cNvSpPr/>
          <p:nvPr/>
        </p:nvSpPr>
        <p:spPr>
          <a:xfrm>
            <a:off x="533778" y="5945756"/>
            <a:ext cx="4041171" cy="369332"/>
          </a:xfrm>
          <a:prstGeom prst="rect">
            <a:avLst/>
          </a:prstGeom>
        </p:spPr>
        <p:txBody>
          <a:bodyPr wrap="none">
            <a:spAutoFit/>
          </a:bodyPr>
          <a:lstStyle/>
          <a:p>
            <a:pPr>
              <a:spcAft>
                <a:spcPts val="600"/>
              </a:spcAft>
            </a:pPr>
            <a:r>
              <a:rPr lang="en-US" dirty="0">
                <a:hlinkClick r:id="rId2"/>
              </a:rPr>
              <a:t>Report by Central Pollution control board</a:t>
            </a:r>
            <a:endParaRPr lang="en-US" dirty="0"/>
          </a:p>
        </p:txBody>
      </p:sp>
      <p:pic>
        <p:nvPicPr>
          <p:cNvPr id="6" name="Picture 5">
            <a:extLst>
              <a:ext uri="{FF2B5EF4-FFF2-40B4-BE49-F238E27FC236}">
                <a16:creationId xmlns:a16="http://schemas.microsoft.com/office/drawing/2014/main" id="{2B8AAF84-A595-4E18-B446-E274ED929F76}"/>
              </a:ext>
            </a:extLst>
          </p:cNvPr>
          <p:cNvPicPr>
            <a:picLocks noChangeAspect="1"/>
          </p:cNvPicPr>
          <p:nvPr/>
        </p:nvPicPr>
        <p:blipFill>
          <a:blip r:embed="rId3"/>
          <a:stretch>
            <a:fillRect/>
          </a:stretch>
        </p:blipFill>
        <p:spPr>
          <a:xfrm>
            <a:off x="5718819" y="453066"/>
            <a:ext cx="6100529" cy="5587940"/>
          </a:xfrm>
          <a:prstGeom prst="rect">
            <a:avLst/>
          </a:prstGeom>
        </p:spPr>
      </p:pic>
    </p:spTree>
    <p:extLst>
      <p:ext uri="{BB962C8B-B14F-4D97-AF65-F5344CB8AC3E}">
        <p14:creationId xmlns:p14="http://schemas.microsoft.com/office/powerpoint/2010/main" val="181827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8" name="Rectangle 137">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B3306A0-F8EE-4C63-B9CA-B2BBDE2B5C6F}"/>
              </a:ext>
            </a:extLst>
          </p:cNvPr>
          <p:cNvSpPr>
            <a:spLocks noGrp="1"/>
          </p:cNvSpPr>
          <p:nvPr>
            <p:ph type="title"/>
          </p:nvPr>
        </p:nvSpPr>
        <p:spPr>
          <a:xfrm>
            <a:off x="1179029" y="829447"/>
            <a:ext cx="10515600" cy="599125"/>
          </a:xfrm>
        </p:spPr>
        <p:txBody>
          <a:bodyPr anchor="t">
            <a:noAutofit/>
          </a:bodyPr>
          <a:lstStyle/>
          <a:p>
            <a:r>
              <a:rPr lang="en-US" sz="4500" b="1" dirty="0"/>
              <a:t>Solution Roadmap</a:t>
            </a:r>
          </a:p>
        </p:txBody>
      </p:sp>
      <p:sp>
        <p:nvSpPr>
          <p:cNvPr id="14" name="Content Placeholder 2">
            <a:extLst>
              <a:ext uri="{FF2B5EF4-FFF2-40B4-BE49-F238E27FC236}">
                <a16:creationId xmlns:a16="http://schemas.microsoft.com/office/drawing/2014/main" id="{607F302B-BFE7-4713-B81F-B5DA2AA6BD71}"/>
              </a:ext>
            </a:extLst>
          </p:cNvPr>
          <p:cNvSpPr>
            <a:spLocks noGrp="1"/>
          </p:cNvSpPr>
          <p:nvPr>
            <p:ph idx="1"/>
          </p:nvPr>
        </p:nvSpPr>
        <p:spPr>
          <a:xfrm>
            <a:off x="1139885" y="1574647"/>
            <a:ext cx="10515600" cy="708853"/>
          </a:xfrm>
        </p:spPr>
        <p:txBody>
          <a:bodyPr>
            <a:normAutofit fontScale="55000" lnSpcReduction="20000"/>
          </a:bodyPr>
          <a:lstStyle/>
          <a:p>
            <a:pPr marL="0" indent="0">
              <a:lnSpc>
                <a:spcPct val="120000"/>
              </a:lnSpc>
              <a:spcBef>
                <a:spcPts val="300"/>
              </a:spcBef>
              <a:buNone/>
            </a:pPr>
            <a:r>
              <a:rPr lang="en-US" b="1" dirty="0"/>
              <a:t>Sustainable packaging is becoming a higher priority for both brands and consumers </a:t>
            </a:r>
            <a:r>
              <a:rPr lang="en-US" dirty="0"/>
              <a:t>– it is clearly more than a buzzword. </a:t>
            </a:r>
          </a:p>
          <a:p>
            <a:pPr marL="0" indent="0">
              <a:lnSpc>
                <a:spcPct val="120000"/>
              </a:lnSpc>
              <a:spcBef>
                <a:spcPts val="300"/>
              </a:spcBef>
              <a:buNone/>
            </a:pPr>
            <a:r>
              <a:rPr lang="en-US" dirty="0"/>
              <a:t>Implementing optimum packaging and delivery mechanisms  in your brand’s operations is no longer an option -</a:t>
            </a:r>
            <a:r>
              <a:rPr lang="en-US" b="1" dirty="0"/>
              <a:t> it’s a necessity</a:t>
            </a:r>
            <a:r>
              <a:rPr lang="en-US" dirty="0"/>
              <a:t>.</a:t>
            </a:r>
          </a:p>
        </p:txBody>
      </p:sp>
      <p:pic>
        <p:nvPicPr>
          <p:cNvPr id="21" name="Graphic 20" descr="Statistics">
            <a:extLst>
              <a:ext uri="{FF2B5EF4-FFF2-40B4-BE49-F238E27FC236}">
                <a16:creationId xmlns:a16="http://schemas.microsoft.com/office/drawing/2014/main" id="{88590F04-4DCD-4204-9A36-AE8D2F4877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471" y="4817029"/>
            <a:ext cx="301247" cy="301247"/>
          </a:xfrm>
          <a:prstGeom prst="rect">
            <a:avLst/>
          </a:prstGeom>
        </p:spPr>
      </p:pic>
      <p:sp>
        <p:nvSpPr>
          <p:cNvPr id="22" name="Rectangle 21">
            <a:extLst>
              <a:ext uri="{FF2B5EF4-FFF2-40B4-BE49-F238E27FC236}">
                <a16:creationId xmlns:a16="http://schemas.microsoft.com/office/drawing/2014/main" id="{B2ED2B99-B2D4-4EC1-B154-67C9214E51CA}"/>
              </a:ext>
            </a:extLst>
          </p:cNvPr>
          <p:cNvSpPr/>
          <p:nvPr/>
        </p:nvSpPr>
        <p:spPr>
          <a:xfrm>
            <a:off x="1738366" y="4244760"/>
            <a:ext cx="9019296" cy="369332"/>
          </a:xfrm>
          <a:prstGeom prst="rect">
            <a:avLst/>
          </a:prstGeom>
        </p:spPr>
        <p:txBody>
          <a:bodyPr wrap="square" anchor="ctr">
            <a:spAutoFit/>
          </a:bodyPr>
          <a:lstStyle/>
          <a:p>
            <a:r>
              <a:rPr lang="en-US" dirty="0"/>
              <a:t>Generate reports to indicate customer adoption towards sustainable packaging options</a:t>
            </a:r>
          </a:p>
        </p:txBody>
      </p:sp>
      <p:pic>
        <p:nvPicPr>
          <p:cNvPr id="23" name="Graphic 22" descr="Business Growth">
            <a:extLst>
              <a:ext uri="{FF2B5EF4-FFF2-40B4-BE49-F238E27FC236}">
                <a16:creationId xmlns:a16="http://schemas.microsoft.com/office/drawing/2014/main" id="{1280734F-A510-4CC3-B095-EDE58F1545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0967" y="4324426"/>
            <a:ext cx="267205" cy="267205"/>
          </a:xfrm>
          <a:prstGeom prst="rect">
            <a:avLst/>
          </a:prstGeom>
        </p:spPr>
      </p:pic>
      <p:sp>
        <p:nvSpPr>
          <p:cNvPr id="24" name="Rectangle 23">
            <a:extLst>
              <a:ext uri="{FF2B5EF4-FFF2-40B4-BE49-F238E27FC236}">
                <a16:creationId xmlns:a16="http://schemas.microsoft.com/office/drawing/2014/main" id="{04C5BABD-B162-411E-B2E7-62EFB4F7C91B}"/>
              </a:ext>
            </a:extLst>
          </p:cNvPr>
          <p:cNvSpPr/>
          <p:nvPr/>
        </p:nvSpPr>
        <p:spPr>
          <a:xfrm>
            <a:off x="1734807" y="4783633"/>
            <a:ext cx="9019296" cy="369332"/>
          </a:xfrm>
          <a:prstGeom prst="rect">
            <a:avLst/>
          </a:prstGeom>
        </p:spPr>
        <p:txBody>
          <a:bodyPr wrap="square" anchor="ctr">
            <a:spAutoFit/>
          </a:bodyPr>
          <a:lstStyle/>
          <a:p>
            <a:r>
              <a:rPr lang="en-US" dirty="0"/>
              <a:t>Data analysis of savings created by adopting optimum packaging and delivery mechanisms </a:t>
            </a:r>
          </a:p>
        </p:txBody>
      </p:sp>
      <p:sp>
        <p:nvSpPr>
          <p:cNvPr id="25" name="Rectangle 24">
            <a:extLst>
              <a:ext uri="{FF2B5EF4-FFF2-40B4-BE49-F238E27FC236}">
                <a16:creationId xmlns:a16="http://schemas.microsoft.com/office/drawing/2014/main" id="{CD237178-7CF9-44AA-A5C4-6CC5619321FC}"/>
              </a:ext>
            </a:extLst>
          </p:cNvPr>
          <p:cNvSpPr/>
          <p:nvPr/>
        </p:nvSpPr>
        <p:spPr>
          <a:xfrm>
            <a:off x="1738366" y="3783856"/>
            <a:ext cx="9019296" cy="369332"/>
          </a:xfrm>
          <a:prstGeom prst="rect">
            <a:avLst/>
          </a:prstGeom>
        </p:spPr>
        <p:txBody>
          <a:bodyPr wrap="square" anchor="ctr">
            <a:spAutoFit/>
          </a:bodyPr>
          <a:lstStyle/>
          <a:p>
            <a:r>
              <a:rPr lang="en-US" dirty="0"/>
              <a:t>Distribution through collection centers instead of door-to-door deliveries of products</a:t>
            </a:r>
          </a:p>
        </p:txBody>
      </p:sp>
      <p:sp>
        <p:nvSpPr>
          <p:cNvPr id="26" name="Rectangle 25">
            <a:extLst>
              <a:ext uri="{FF2B5EF4-FFF2-40B4-BE49-F238E27FC236}">
                <a16:creationId xmlns:a16="http://schemas.microsoft.com/office/drawing/2014/main" id="{5AB6BE74-42EA-4E34-954E-8F4623289A19}"/>
              </a:ext>
            </a:extLst>
          </p:cNvPr>
          <p:cNvSpPr/>
          <p:nvPr/>
        </p:nvSpPr>
        <p:spPr>
          <a:xfrm>
            <a:off x="1721256" y="2702052"/>
            <a:ext cx="7686675" cy="369332"/>
          </a:xfrm>
          <a:prstGeom prst="rect">
            <a:avLst/>
          </a:prstGeom>
        </p:spPr>
        <p:txBody>
          <a:bodyPr wrap="square">
            <a:spAutoFit/>
          </a:bodyPr>
          <a:lstStyle/>
          <a:p>
            <a:r>
              <a:rPr lang="en-US" dirty="0"/>
              <a:t>Innovative new eco-friendly alternatives to traditional packaging </a:t>
            </a:r>
          </a:p>
        </p:txBody>
      </p:sp>
      <p:pic>
        <p:nvPicPr>
          <p:cNvPr id="27" name="Graphic 26" descr="Open hand with plant">
            <a:extLst>
              <a:ext uri="{FF2B5EF4-FFF2-40B4-BE49-F238E27FC236}">
                <a16:creationId xmlns:a16="http://schemas.microsoft.com/office/drawing/2014/main" id="{BC95C928-B129-4A16-B418-F1D9EE6838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6924" y="2757284"/>
            <a:ext cx="301247" cy="301247"/>
          </a:xfrm>
          <a:prstGeom prst="rect">
            <a:avLst/>
          </a:prstGeom>
        </p:spPr>
      </p:pic>
      <p:sp>
        <p:nvSpPr>
          <p:cNvPr id="28" name="Rectangle 27">
            <a:extLst>
              <a:ext uri="{FF2B5EF4-FFF2-40B4-BE49-F238E27FC236}">
                <a16:creationId xmlns:a16="http://schemas.microsoft.com/office/drawing/2014/main" id="{1F107BF8-1D09-4421-A658-24DEC0AB82CB}"/>
              </a:ext>
            </a:extLst>
          </p:cNvPr>
          <p:cNvSpPr/>
          <p:nvPr/>
        </p:nvSpPr>
        <p:spPr>
          <a:xfrm>
            <a:off x="1721256" y="3237123"/>
            <a:ext cx="9589676" cy="326371"/>
          </a:xfrm>
          <a:prstGeom prst="rect">
            <a:avLst/>
          </a:prstGeom>
        </p:spPr>
        <p:txBody>
          <a:bodyPr wrap="none">
            <a:spAutoFit/>
          </a:bodyPr>
          <a:lstStyle/>
          <a:p>
            <a:pPr lvl="0">
              <a:lnSpc>
                <a:spcPts val="1800"/>
              </a:lnSpc>
            </a:pPr>
            <a:r>
              <a:rPr lang="en-US" dirty="0"/>
              <a:t>Product Containers disposal and reuse </a:t>
            </a:r>
            <a:r>
              <a:rPr lang="en-US" sz="1600" dirty="0"/>
              <a:t>(especially for subscription and home –delivery based beauty brands)</a:t>
            </a:r>
            <a:endParaRPr lang="en-US" dirty="0"/>
          </a:p>
        </p:txBody>
      </p:sp>
      <p:pic>
        <p:nvPicPr>
          <p:cNvPr id="29" name="Graphic 28" descr="Network">
            <a:extLst>
              <a:ext uri="{FF2B5EF4-FFF2-40B4-BE49-F238E27FC236}">
                <a16:creationId xmlns:a16="http://schemas.microsoft.com/office/drawing/2014/main" id="{9B4D55A7-156E-4141-9E3B-84C0471875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6925" y="3817273"/>
            <a:ext cx="301247" cy="301247"/>
          </a:xfrm>
          <a:prstGeom prst="rect">
            <a:avLst/>
          </a:prstGeom>
        </p:spPr>
      </p:pic>
      <p:pic>
        <p:nvPicPr>
          <p:cNvPr id="30" name="Graphic 29" descr="Bottle">
            <a:extLst>
              <a:ext uri="{FF2B5EF4-FFF2-40B4-BE49-F238E27FC236}">
                <a16:creationId xmlns:a16="http://schemas.microsoft.com/office/drawing/2014/main" id="{BCAC3D8C-1E33-4B19-963F-68257C6211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21801" y="3237122"/>
            <a:ext cx="326371" cy="326371"/>
          </a:xfrm>
          <a:prstGeom prst="rect">
            <a:avLst/>
          </a:prstGeom>
        </p:spPr>
      </p:pic>
      <p:sp>
        <p:nvSpPr>
          <p:cNvPr id="2" name="Rectangle 1">
            <a:extLst>
              <a:ext uri="{FF2B5EF4-FFF2-40B4-BE49-F238E27FC236}">
                <a16:creationId xmlns:a16="http://schemas.microsoft.com/office/drawing/2014/main" id="{5FC0BE25-221F-4163-8893-68FA03C16F2A}"/>
              </a:ext>
            </a:extLst>
          </p:cNvPr>
          <p:cNvSpPr/>
          <p:nvPr/>
        </p:nvSpPr>
        <p:spPr>
          <a:xfrm>
            <a:off x="1712013" y="5322506"/>
            <a:ext cx="9371343" cy="369332"/>
          </a:xfrm>
          <a:prstGeom prst="rect">
            <a:avLst/>
          </a:prstGeom>
        </p:spPr>
        <p:txBody>
          <a:bodyPr wrap="square">
            <a:spAutoFit/>
          </a:bodyPr>
          <a:lstStyle/>
          <a:p>
            <a:r>
              <a:rPr lang="en-US" dirty="0"/>
              <a:t>Sending back packaging material either in same cycle or on next order using drone deliveries</a:t>
            </a:r>
          </a:p>
        </p:txBody>
      </p:sp>
      <p:pic>
        <p:nvPicPr>
          <p:cNvPr id="4" name="Graphic 3" descr="Robot">
            <a:extLst>
              <a:ext uri="{FF2B5EF4-FFF2-40B4-BE49-F238E27FC236}">
                <a16:creationId xmlns:a16="http://schemas.microsoft.com/office/drawing/2014/main" id="{C189CB12-27A7-4AAB-8A22-F913993697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7102" y="5266054"/>
            <a:ext cx="434934" cy="434934"/>
          </a:xfrm>
          <a:prstGeom prst="rect">
            <a:avLst/>
          </a:prstGeom>
        </p:spPr>
      </p:pic>
    </p:spTree>
    <p:extLst>
      <p:ext uri="{BB962C8B-B14F-4D97-AF65-F5344CB8AC3E}">
        <p14:creationId xmlns:p14="http://schemas.microsoft.com/office/powerpoint/2010/main" val="214684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641598" y="498406"/>
            <a:ext cx="9408413" cy="627311"/>
          </a:xfrm>
        </p:spPr>
        <p:txBody>
          <a:bodyPr anchor="t">
            <a:noAutofit/>
          </a:bodyPr>
          <a:lstStyle/>
          <a:p>
            <a:pPr algn="l"/>
            <a:r>
              <a:rPr lang="en-US" sz="4000" b="1" dirty="0"/>
              <a:t>System Flow Diagram</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5766D7-C369-4705-AB3F-D2567E73F62B}"/>
              </a:ext>
            </a:extLst>
          </p:cNvPr>
          <p:cNvPicPr>
            <a:picLocks noChangeAspect="1"/>
          </p:cNvPicPr>
          <p:nvPr/>
        </p:nvPicPr>
        <p:blipFill>
          <a:blip r:embed="rId2"/>
          <a:stretch>
            <a:fillRect/>
          </a:stretch>
        </p:blipFill>
        <p:spPr>
          <a:xfrm>
            <a:off x="1847631" y="1562004"/>
            <a:ext cx="8496737" cy="3733992"/>
          </a:xfrm>
          <a:prstGeom prst="rect">
            <a:avLst/>
          </a:prstGeom>
        </p:spPr>
      </p:pic>
    </p:spTree>
    <p:extLst>
      <p:ext uri="{BB962C8B-B14F-4D97-AF65-F5344CB8AC3E}">
        <p14:creationId xmlns:p14="http://schemas.microsoft.com/office/powerpoint/2010/main" val="3940947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641598" y="498406"/>
            <a:ext cx="9408413" cy="627311"/>
          </a:xfrm>
        </p:spPr>
        <p:txBody>
          <a:bodyPr anchor="t">
            <a:noAutofit/>
          </a:bodyPr>
          <a:lstStyle/>
          <a:p>
            <a:pPr algn="l"/>
            <a:r>
              <a:rPr lang="en-US" sz="4000" b="1" dirty="0"/>
              <a:t>Architecture Diagram</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0E8098-F4F0-4890-9CDC-6A62620E9D43}"/>
              </a:ext>
            </a:extLst>
          </p:cNvPr>
          <p:cNvPicPr>
            <a:picLocks noChangeAspect="1"/>
          </p:cNvPicPr>
          <p:nvPr/>
        </p:nvPicPr>
        <p:blipFill>
          <a:blip r:embed="rId2"/>
          <a:stretch>
            <a:fillRect/>
          </a:stretch>
        </p:blipFill>
        <p:spPr>
          <a:xfrm>
            <a:off x="3004467" y="2012175"/>
            <a:ext cx="6183066" cy="2919536"/>
          </a:xfrm>
          <a:prstGeom prst="rect">
            <a:avLst/>
          </a:prstGeom>
        </p:spPr>
      </p:pic>
    </p:spTree>
    <p:extLst>
      <p:ext uri="{BB962C8B-B14F-4D97-AF65-F5344CB8AC3E}">
        <p14:creationId xmlns:p14="http://schemas.microsoft.com/office/powerpoint/2010/main" val="4284346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1190920" y="2517089"/>
            <a:ext cx="6476705" cy="1150036"/>
          </a:xfrm>
        </p:spPr>
        <p:txBody>
          <a:bodyPr anchor="t">
            <a:noAutofit/>
          </a:bodyPr>
          <a:lstStyle/>
          <a:p>
            <a:pPr algn="l">
              <a:lnSpc>
                <a:spcPct val="100000"/>
              </a:lnSpc>
            </a:pPr>
            <a:r>
              <a:rPr lang="en-US" sz="7000" dirty="0"/>
              <a:t>Thank You!</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8BD13741-8A04-4BE2-8B77-AAD4E3D7B0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707" y="5049268"/>
            <a:ext cx="1016863" cy="375384"/>
          </a:xfrm>
          <a:prstGeom prst="rect">
            <a:avLst/>
          </a:prstGeom>
        </p:spPr>
      </p:pic>
      <p:sp>
        <p:nvSpPr>
          <p:cNvPr id="7" name="Rectangle 6">
            <a:extLst>
              <a:ext uri="{FF2B5EF4-FFF2-40B4-BE49-F238E27FC236}">
                <a16:creationId xmlns:a16="http://schemas.microsoft.com/office/drawing/2014/main" id="{9D15149F-7CF4-4129-B764-ACBCC77A5FFC}"/>
              </a:ext>
            </a:extLst>
          </p:cNvPr>
          <p:cNvSpPr/>
          <p:nvPr/>
        </p:nvSpPr>
        <p:spPr>
          <a:xfrm>
            <a:off x="2310567" y="5131839"/>
            <a:ext cx="1472326" cy="400110"/>
          </a:xfrm>
          <a:prstGeom prst="rect">
            <a:avLst/>
          </a:prstGeom>
        </p:spPr>
        <p:txBody>
          <a:bodyPr wrap="none" anchor="ctr">
            <a:spAutoFit/>
          </a:bodyPr>
          <a:lstStyle/>
          <a:p>
            <a:r>
              <a:rPr lang="en-US" sz="2000" dirty="0"/>
              <a:t>Systems Ltd.</a:t>
            </a:r>
          </a:p>
        </p:txBody>
      </p:sp>
      <p:sp>
        <p:nvSpPr>
          <p:cNvPr id="10" name="Subtitle 2">
            <a:extLst>
              <a:ext uri="{FF2B5EF4-FFF2-40B4-BE49-F238E27FC236}">
                <a16:creationId xmlns:a16="http://schemas.microsoft.com/office/drawing/2014/main" id="{35E73C77-1009-4D9D-8C13-B560D3E0D883}"/>
              </a:ext>
            </a:extLst>
          </p:cNvPr>
          <p:cNvSpPr txBox="1">
            <a:spLocks/>
          </p:cNvSpPr>
          <p:nvPr/>
        </p:nvSpPr>
        <p:spPr>
          <a:xfrm>
            <a:off x="1258085" y="4762432"/>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Team From : </a:t>
            </a:r>
          </a:p>
        </p:txBody>
      </p:sp>
    </p:spTree>
    <p:extLst>
      <p:ext uri="{BB962C8B-B14F-4D97-AF65-F5344CB8AC3E}">
        <p14:creationId xmlns:p14="http://schemas.microsoft.com/office/powerpoint/2010/main" val="427970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641598" y="1436381"/>
            <a:ext cx="9910296" cy="962950"/>
          </a:xfrm>
        </p:spPr>
        <p:txBody>
          <a:bodyPr anchor="t">
            <a:normAutofit fontScale="90000"/>
          </a:bodyPr>
          <a:lstStyle/>
          <a:p>
            <a:pPr algn="l"/>
            <a:r>
              <a:rPr lang="en-US" sz="7200" b="1" dirty="0"/>
              <a:t>The Team</a:t>
            </a:r>
            <a:endParaRPr lang="en-US" sz="8000" b="1" dirty="0"/>
          </a:p>
        </p:txBody>
      </p:sp>
      <p:sp>
        <p:nvSpPr>
          <p:cNvPr id="3" name="Subtitle 2">
            <a:extLst>
              <a:ext uri="{FF2B5EF4-FFF2-40B4-BE49-F238E27FC236}">
                <a16:creationId xmlns:a16="http://schemas.microsoft.com/office/drawing/2014/main" id="{0DDA681C-9574-4ABF-98AD-FBC36BD43B34}"/>
              </a:ext>
            </a:extLst>
          </p:cNvPr>
          <p:cNvSpPr>
            <a:spLocks noGrp="1"/>
          </p:cNvSpPr>
          <p:nvPr>
            <p:ph type="subTitle" idx="1"/>
          </p:nvPr>
        </p:nvSpPr>
        <p:spPr>
          <a:xfrm>
            <a:off x="693312" y="4128350"/>
            <a:ext cx="1398386" cy="285750"/>
          </a:xfrm>
        </p:spPr>
        <p:txBody>
          <a:bodyPr anchor="ctr">
            <a:noAutofit/>
          </a:bodyPr>
          <a:lstStyle/>
          <a:p>
            <a:pPr algn="l"/>
            <a:r>
              <a:rPr lang="en-US" sz="1300" b="1" dirty="0"/>
              <a:t>Chaitra Date</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CC8087-8E5E-4DB5-9C2A-04B8FA904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80" y="2573709"/>
            <a:ext cx="1386352" cy="1450734"/>
          </a:xfrm>
          <a:prstGeom prst="rect">
            <a:avLst/>
          </a:prstGeom>
        </p:spPr>
      </p:pic>
      <p:sp>
        <p:nvSpPr>
          <p:cNvPr id="11" name="Subtitle 2">
            <a:extLst>
              <a:ext uri="{FF2B5EF4-FFF2-40B4-BE49-F238E27FC236}">
                <a16:creationId xmlns:a16="http://schemas.microsoft.com/office/drawing/2014/main" id="{C1A842EA-4E81-4074-B4A3-24EF7A451756}"/>
              </a:ext>
            </a:extLst>
          </p:cNvPr>
          <p:cNvSpPr txBox="1">
            <a:spLocks/>
          </p:cNvSpPr>
          <p:nvPr/>
        </p:nvSpPr>
        <p:spPr>
          <a:xfrm>
            <a:off x="693312" y="4373097"/>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Specialist Product Owner</a:t>
            </a:r>
          </a:p>
        </p:txBody>
      </p:sp>
      <p:sp>
        <p:nvSpPr>
          <p:cNvPr id="13" name="Subtitle 2">
            <a:extLst>
              <a:ext uri="{FF2B5EF4-FFF2-40B4-BE49-F238E27FC236}">
                <a16:creationId xmlns:a16="http://schemas.microsoft.com/office/drawing/2014/main" id="{7983DFB5-F9F2-4D35-8256-94D2FCDBA8C1}"/>
              </a:ext>
            </a:extLst>
          </p:cNvPr>
          <p:cNvSpPr txBox="1">
            <a:spLocks/>
          </p:cNvSpPr>
          <p:nvPr/>
        </p:nvSpPr>
        <p:spPr>
          <a:xfrm>
            <a:off x="2435382" y="4128350"/>
            <a:ext cx="1398386" cy="28575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300" b="1" dirty="0"/>
              <a:t>Pooja Ganar</a:t>
            </a:r>
          </a:p>
        </p:txBody>
      </p:sp>
      <p:sp>
        <p:nvSpPr>
          <p:cNvPr id="15" name="Subtitle 2">
            <a:extLst>
              <a:ext uri="{FF2B5EF4-FFF2-40B4-BE49-F238E27FC236}">
                <a16:creationId xmlns:a16="http://schemas.microsoft.com/office/drawing/2014/main" id="{122E3D4D-A534-4E71-AAB7-88CE2D215013}"/>
              </a:ext>
            </a:extLst>
          </p:cNvPr>
          <p:cNvSpPr txBox="1">
            <a:spLocks/>
          </p:cNvSpPr>
          <p:nvPr/>
        </p:nvSpPr>
        <p:spPr>
          <a:xfrm>
            <a:off x="2435382" y="4373097"/>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UX Designer</a:t>
            </a:r>
          </a:p>
        </p:txBody>
      </p:sp>
      <p:pic>
        <p:nvPicPr>
          <p:cNvPr id="7" name="Picture 6">
            <a:extLst>
              <a:ext uri="{FF2B5EF4-FFF2-40B4-BE49-F238E27FC236}">
                <a16:creationId xmlns:a16="http://schemas.microsoft.com/office/drawing/2014/main" id="{632C3CF3-763A-42EA-BFBA-0829DD95FC92}"/>
              </a:ext>
            </a:extLst>
          </p:cNvPr>
          <p:cNvPicPr>
            <a:picLocks noChangeAspect="1"/>
          </p:cNvPicPr>
          <p:nvPr/>
        </p:nvPicPr>
        <p:blipFill rotWithShape="1">
          <a:blip r:embed="rId3">
            <a:extLst>
              <a:ext uri="{28A0092B-C50C-407E-A947-70E740481C1C}">
                <a14:useLocalDpi xmlns:a14="http://schemas.microsoft.com/office/drawing/2010/main" val="0"/>
              </a:ext>
            </a:extLst>
          </a:blip>
          <a:srcRect l="19164" t="4643" r="21380" b="33295"/>
          <a:stretch/>
        </p:blipFill>
        <p:spPr>
          <a:xfrm>
            <a:off x="2530076" y="2573709"/>
            <a:ext cx="1389884" cy="1450734"/>
          </a:xfrm>
          <a:prstGeom prst="rect">
            <a:avLst/>
          </a:prstGeom>
        </p:spPr>
      </p:pic>
      <p:sp>
        <p:nvSpPr>
          <p:cNvPr id="44" name="Subtitle 2">
            <a:extLst>
              <a:ext uri="{FF2B5EF4-FFF2-40B4-BE49-F238E27FC236}">
                <a16:creationId xmlns:a16="http://schemas.microsoft.com/office/drawing/2014/main" id="{17C59D05-33D8-4417-802C-794A139D2B0A}"/>
              </a:ext>
            </a:extLst>
          </p:cNvPr>
          <p:cNvSpPr txBox="1">
            <a:spLocks/>
          </p:cNvSpPr>
          <p:nvPr/>
        </p:nvSpPr>
        <p:spPr>
          <a:xfrm>
            <a:off x="4211052" y="4128350"/>
            <a:ext cx="1398386" cy="28575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300" b="1" dirty="0"/>
              <a:t>Nidhi Morolia</a:t>
            </a:r>
          </a:p>
        </p:txBody>
      </p:sp>
      <p:sp>
        <p:nvSpPr>
          <p:cNvPr id="45" name="Subtitle 2">
            <a:extLst>
              <a:ext uri="{FF2B5EF4-FFF2-40B4-BE49-F238E27FC236}">
                <a16:creationId xmlns:a16="http://schemas.microsoft.com/office/drawing/2014/main" id="{E521BFA8-C1E1-4AB4-BFD2-5268EC692648}"/>
              </a:ext>
            </a:extLst>
          </p:cNvPr>
          <p:cNvSpPr txBox="1">
            <a:spLocks/>
          </p:cNvSpPr>
          <p:nvPr/>
        </p:nvSpPr>
        <p:spPr>
          <a:xfrm>
            <a:off x="4211052" y="4356319"/>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a:t>Specialist QA Engineer</a:t>
            </a:r>
          </a:p>
        </p:txBody>
      </p:sp>
      <p:sp>
        <p:nvSpPr>
          <p:cNvPr id="46" name="Subtitle 2">
            <a:extLst>
              <a:ext uri="{FF2B5EF4-FFF2-40B4-BE49-F238E27FC236}">
                <a16:creationId xmlns:a16="http://schemas.microsoft.com/office/drawing/2014/main" id="{2335408A-AB3E-444A-B3E0-218041A73A18}"/>
              </a:ext>
            </a:extLst>
          </p:cNvPr>
          <p:cNvSpPr txBox="1">
            <a:spLocks/>
          </p:cNvSpPr>
          <p:nvPr/>
        </p:nvSpPr>
        <p:spPr>
          <a:xfrm>
            <a:off x="5971030" y="4128350"/>
            <a:ext cx="1398386" cy="28575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300" b="1" dirty="0"/>
              <a:t>Priyanka Sutar</a:t>
            </a:r>
          </a:p>
        </p:txBody>
      </p:sp>
      <p:sp>
        <p:nvSpPr>
          <p:cNvPr id="47" name="Subtitle 2">
            <a:extLst>
              <a:ext uri="{FF2B5EF4-FFF2-40B4-BE49-F238E27FC236}">
                <a16:creationId xmlns:a16="http://schemas.microsoft.com/office/drawing/2014/main" id="{B558A4D1-5D24-44CF-90DD-8B396852E700}"/>
              </a:ext>
            </a:extLst>
          </p:cNvPr>
          <p:cNvSpPr txBox="1">
            <a:spLocks/>
          </p:cNvSpPr>
          <p:nvPr/>
        </p:nvSpPr>
        <p:spPr>
          <a:xfrm>
            <a:off x="5971030" y="4356319"/>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a:t>Tech Lead Software Engineer</a:t>
            </a:r>
          </a:p>
        </p:txBody>
      </p:sp>
      <p:sp>
        <p:nvSpPr>
          <p:cNvPr id="48" name="Subtitle 2">
            <a:extLst>
              <a:ext uri="{FF2B5EF4-FFF2-40B4-BE49-F238E27FC236}">
                <a16:creationId xmlns:a16="http://schemas.microsoft.com/office/drawing/2014/main" id="{B5C5B2ED-8AD1-4AAA-BCDF-F613468389EF}"/>
              </a:ext>
            </a:extLst>
          </p:cNvPr>
          <p:cNvSpPr txBox="1">
            <a:spLocks/>
          </p:cNvSpPr>
          <p:nvPr/>
        </p:nvSpPr>
        <p:spPr>
          <a:xfrm>
            <a:off x="7671956" y="4128350"/>
            <a:ext cx="1774266" cy="29757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300" b="1" dirty="0"/>
              <a:t>Abhishek Sharma</a:t>
            </a:r>
          </a:p>
        </p:txBody>
      </p:sp>
      <p:sp>
        <p:nvSpPr>
          <p:cNvPr id="49" name="Subtitle 2">
            <a:extLst>
              <a:ext uri="{FF2B5EF4-FFF2-40B4-BE49-F238E27FC236}">
                <a16:creationId xmlns:a16="http://schemas.microsoft.com/office/drawing/2014/main" id="{CCC7CC45-9B7E-4FA5-877B-8B08C454B365}"/>
              </a:ext>
            </a:extLst>
          </p:cNvPr>
          <p:cNvSpPr txBox="1">
            <a:spLocks/>
          </p:cNvSpPr>
          <p:nvPr/>
        </p:nvSpPr>
        <p:spPr>
          <a:xfrm>
            <a:off x="7669804" y="4356319"/>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a:t>Software Engineer</a:t>
            </a:r>
          </a:p>
        </p:txBody>
      </p:sp>
      <p:sp>
        <p:nvSpPr>
          <p:cNvPr id="50" name="Subtitle 2">
            <a:extLst>
              <a:ext uri="{FF2B5EF4-FFF2-40B4-BE49-F238E27FC236}">
                <a16:creationId xmlns:a16="http://schemas.microsoft.com/office/drawing/2014/main" id="{0253EC62-87D2-4886-A274-63758997F35B}"/>
              </a:ext>
            </a:extLst>
          </p:cNvPr>
          <p:cNvSpPr txBox="1">
            <a:spLocks/>
          </p:cNvSpPr>
          <p:nvPr/>
        </p:nvSpPr>
        <p:spPr>
          <a:xfrm>
            <a:off x="9403916" y="4128350"/>
            <a:ext cx="2151745" cy="29757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300" b="1" dirty="0"/>
              <a:t>Sameer Pokarna (Mentor)</a:t>
            </a:r>
          </a:p>
        </p:txBody>
      </p:sp>
      <p:sp>
        <p:nvSpPr>
          <p:cNvPr id="51" name="Subtitle 2">
            <a:extLst>
              <a:ext uri="{FF2B5EF4-FFF2-40B4-BE49-F238E27FC236}">
                <a16:creationId xmlns:a16="http://schemas.microsoft.com/office/drawing/2014/main" id="{2EC6F88D-7F33-45DF-99F4-A99B62216725}"/>
              </a:ext>
            </a:extLst>
          </p:cNvPr>
          <p:cNvSpPr txBox="1">
            <a:spLocks/>
          </p:cNvSpPr>
          <p:nvPr/>
        </p:nvSpPr>
        <p:spPr>
          <a:xfrm>
            <a:off x="9401765" y="4356319"/>
            <a:ext cx="2215920" cy="24477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a:t>Software Architect</a:t>
            </a:r>
          </a:p>
        </p:txBody>
      </p:sp>
      <p:pic>
        <p:nvPicPr>
          <p:cNvPr id="52" name="Picture 51">
            <a:extLst>
              <a:ext uri="{FF2B5EF4-FFF2-40B4-BE49-F238E27FC236}">
                <a16:creationId xmlns:a16="http://schemas.microsoft.com/office/drawing/2014/main" id="{01B3FC56-681C-4D5A-82F6-BD1866D4B2F7}"/>
              </a:ext>
            </a:extLst>
          </p:cNvPr>
          <p:cNvPicPr>
            <a:picLocks noChangeAspect="1"/>
          </p:cNvPicPr>
          <p:nvPr/>
        </p:nvPicPr>
        <p:blipFill rotWithShape="1">
          <a:blip r:embed="rId4">
            <a:extLst>
              <a:ext uri="{28A0092B-C50C-407E-A947-70E740481C1C}">
                <a14:useLocalDpi xmlns:a14="http://schemas.microsoft.com/office/drawing/2010/main" val="0"/>
              </a:ext>
            </a:extLst>
          </a:blip>
          <a:srcRect l="18449" t="12404" r="16099" b="8991"/>
          <a:stretch/>
        </p:blipFill>
        <p:spPr>
          <a:xfrm>
            <a:off x="4286534" y="2573709"/>
            <a:ext cx="1386348" cy="1450734"/>
          </a:xfrm>
          <a:prstGeom prst="rect">
            <a:avLst/>
          </a:prstGeom>
        </p:spPr>
      </p:pic>
      <p:pic>
        <p:nvPicPr>
          <p:cNvPr id="53" name="Picture 52">
            <a:extLst>
              <a:ext uri="{FF2B5EF4-FFF2-40B4-BE49-F238E27FC236}">
                <a16:creationId xmlns:a16="http://schemas.microsoft.com/office/drawing/2014/main" id="{0B402053-B4CF-44BA-9C25-20FBE3823C5C}"/>
              </a:ext>
            </a:extLst>
          </p:cNvPr>
          <p:cNvPicPr>
            <a:picLocks noChangeAspect="1"/>
          </p:cNvPicPr>
          <p:nvPr/>
        </p:nvPicPr>
        <p:blipFill rotWithShape="1">
          <a:blip r:embed="rId5">
            <a:extLst>
              <a:ext uri="{28A0092B-C50C-407E-A947-70E740481C1C}">
                <a14:useLocalDpi xmlns:a14="http://schemas.microsoft.com/office/drawing/2010/main" val="0"/>
              </a:ext>
            </a:extLst>
          </a:blip>
          <a:srcRect l="31370" t="3756" r="27690" b="53091"/>
          <a:stretch/>
        </p:blipFill>
        <p:spPr>
          <a:xfrm flipH="1">
            <a:off x="6034474" y="2573709"/>
            <a:ext cx="1376270" cy="1450734"/>
          </a:xfrm>
          <a:prstGeom prst="rect">
            <a:avLst/>
          </a:prstGeom>
        </p:spPr>
      </p:pic>
      <p:pic>
        <p:nvPicPr>
          <p:cNvPr id="54" name="Picture 53">
            <a:extLst>
              <a:ext uri="{FF2B5EF4-FFF2-40B4-BE49-F238E27FC236}">
                <a16:creationId xmlns:a16="http://schemas.microsoft.com/office/drawing/2014/main" id="{008C1ACD-1943-4B61-B873-498EB3123058}"/>
              </a:ext>
            </a:extLst>
          </p:cNvPr>
          <p:cNvPicPr>
            <a:picLocks noChangeAspect="1"/>
          </p:cNvPicPr>
          <p:nvPr/>
        </p:nvPicPr>
        <p:blipFill rotWithShape="1">
          <a:blip r:embed="rId6">
            <a:extLst>
              <a:ext uri="{28A0092B-C50C-407E-A947-70E740481C1C}">
                <a14:useLocalDpi xmlns:a14="http://schemas.microsoft.com/office/drawing/2010/main" val="0"/>
              </a:ext>
            </a:extLst>
          </a:blip>
          <a:srcRect l="18342" t="24999" r="8773" b="17885"/>
          <a:stretch/>
        </p:blipFill>
        <p:spPr>
          <a:xfrm>
            <a:off x="7762257" y="2573709"/>
            <a:ext cx="1388502" cy="1450734"/>
          </a:xfrm>
          <a:prstGeom prst="rect">
            <a:avLst/>
          </a:prstGeom>
        </p:spPr>
      </p:pic>
      <p:pic>
        <p:nvPicPr>
          <p:cNvPr id="55" name="Picture 2">
            <a:extLst>
              <a:ext uri="{FF2B5EF4-FFF2-40B4-BE49-F238E27FC236}">
                <a16:creationId xmlns:a16="http://schemas.microsoft.com/office/drawing/2014/main" id="{98ED9320-0715-4C6C-993B-C277361A15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28" t="21947" r="7337" b="18378"/>
          <a:stretch/>
        </p:blipFill>
        <p:spPr bwMode="auto">
          <a:xfrm>
            <a:off x="9500120" y="2573709"/>
            <a:ext cx="1386351" cy="145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1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 name="Rectangle 17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8" name="Group 18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83" name="Rectangle 18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18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Rectangle 18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AA061-4F9D-4953-8202-A7C7D9E6878A}"/>
              </a:ext>
            </a:extLst>
          </p:cNvPr>
          <p:cNvSpPr>
            <a:spLocks noGrp="1"/>
          </p:cNvSpPr>
          <p:nvPr>
            <p:ph type="title"/>
          </p:nvPr>
        </p:nvSpPr>
        <p:spPr>
          <a:xfrm>
            <a:off x="907913" y="873940"/>
            <a:ext cx="5188087" cy="1035781"/>
          </a:xfrm>
        </p:spPr>
        <p:txBody>
          <a:bodyPr anchor="ctr">
            <a:noAutofit/>
          </a:bodyPr>
          <a:lstStyle/>
          <a:p>
            <a:r>
              <a:rPr lang="en-US" sz="4500" b="1" dirty="0"/>
              <a:t>Wasteful packaging!</a:t>
            </a:r>
          </a:p>
        </p:txBody>
      </p:sp>
      <p:sp>
        <p:nvSpPr>
          <p:cNvPr id="3" name="Content Placeholder 2">
            <a:extLst>
              <a:ext uri="{FF2B5EF4-FFF2-40B4-BE49-F238E27FC236}">
                <a16:creationId xmlns:a16="http://schemas.microsoft.com/office/drawing/2014/main" id="{AA73C8C6-3B5B-4E3F-A659-0BDE092F7468}"/>
              </a:ext>
            </a:extLst>
          </p:cNvPr>
          <p:cNvSpPr>
            <a:spLocks noGrp="1"/>
          </p:cNvSpPr>
          <p:nvPr>
            <p:ph idx="1"/>
          </p:nvPr>
        </p:nvSpPr>
        <p:spPr>
          <a:xfrm>
            <a:off x="919192" y="2608612"/>
            <a:ext cx="5176807" cy="3397906"/>
          </a:xfrm>
        </p:spPr>
        <p:txBody>
          <a:bodyPr anchor="t">
            <a:normAutofit/>
          </a:bodyPr>
          <a:lstStyle/>
          <a:p>
            <a:pPr>
              <a:lnSpc>
                <a:spcPts val="2200"/>
              </a:lnSpc>
            </a:pPr>
            <a:r>
              <a:rPr lang="en-US" sz="1500" dirty="0"/>
              <a:t>E-commerce is increasing worldwide driving large amounts of plastic waste that gets generated due to excessive packaging of products. </a:t>
            </a:r>
          </a:p>
          <a:p>
            <a:pPr>
              <a:lnSpc>
                <a:spcPts val="2200"/>
              </a:lnSpc>
            </a:pPr>
            <a:r>
              <a:rPr lang="en-US" sz="1500" dirty="0"/>
              <a:t>All the plastic waste that gets generated ends up at landfill sites, leading to a burden on the earth and damaging the environment. </a:t>
            </a:r>
          </a:p>
          <a:p>
            <a:pPr>
              <a:lnSpc>
                <a:spcPts val="2200"/>
              </a:lnSpc>
            </a:pPr>
            <a:r>
              <a:rPr lang="en-US" sz="1500" dirty="0"/>
              <a:t>There’s an increased need to find new solutions for the way goods are delivered to the end consumer. </a:t>
            </a:r>
          </a:p>
          <a:p>
            <a:pPr>
              <a:lnSpc>
                <a:spcPts val="2200"/>
              </a:lnSpc>
            </a:pPr>
            <a:r>
              <a:rPr lang="en-US" sz="1500" dirty="0"/>
              <a:t>We need to move towards sustainable solutions for packaging and implement alternative delivery practices.</a:t>
            </a:r>
          </a:p>
        </p:txBody>
      </p:sp>
      <p:sp>
        <p:nvSpPr>
          <p:cNvPr id="189" name="Rectangle 18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2" descr="Dear Amazon Packaging Dept, You May Have Gone A Bit Overboard On Protecting This Burt's Bees Lotion. I'm Not Sure That This Size Box Or This Amount Of Protection Was Needed, But Thanks For Being Over Cautious">
            <a:extLst>
              <a:ext uri="{FF2B5EF4-FFF2-40B4-BE49-F238E27FC236}">
                <a16:creationId xmlns:a16="http://schemas.microsoft.com/office/drawing/2014/main" id="{CDC48E7F-677E-4F7F-8E16-0EB9D9585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208" y="840747"/>
            <a:ext cx="3841683" cy="512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75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94" name="Rectangle 19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7" name="Rectangle 19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FE538-2CD0-4F0C-BE26-579F19C996C3}"/>
              </a:ext>
            </a:extLst>
          </p:cNvPr>
          <p:cNvSpPr>
            <a:spLocks noGrp="1"/>
          </p:cNvSpPr>
          <p:nvPr>
            <p:ph type="title"/>
          </p:nvPr>
        </p:nvSpPr>
        <p:spPr>
          <a:xfrm>
            <a:off x="831965" y="848795"/>
            <a:ext cx="5052369" cy="587960"/>
          </a:xfrm>
        </p:spPr>
        <p:txBody>
          <a:bodyPr anchor="ctr">
            <a:normAutofit/>
          </a:bodyPr>
          <a:lstStyle/>
          <a:p>
            <a:r>
              <a:rPr lang="en-US" sz="3600" b="1" dirty="0"/>
              <a:t>The UGLY side of beauty</a:t>
            </a:r>
          </a:p>
        </p:txBody>
      </p:sp>
      <p:sp>
        <p:nvSpPr>
          <p:cNvPr id="3" name="Content Placeholder 2">
            <a:extLst>
              <a:ext uri="{FF2B5EF4-FFF2-40B4-BE49-F238E27FC236}">
                <a16:creationId xmlns:a16="http://schemas.microsoft.com/office/drawing/2014/main" id="{DF1CB55B-CFA6-4A4D-BA81-506253F51BD6}"/>
              </a:ext>
            </a:extLst>
          </p:cNvPr>
          <p:cNvSpPr>
            <a:spLocks noGrp="1"/>
          </p:cNvSpPr>
          <p:nvPr>
            <p:ph idx="1"/>
          </p:nvPr>
        </p:nvSpPr>
        <p:spPr>
          <a:xfrm>
            <a:off x="831965" y="2499555"/>
            <a:ext cx="5480782" cy="1116100"/>
          </a:xfrm>
        </p:spPr>
        <p:txBody>
          <a:bodyPr anchor="t">
            <a:noAutofit/>
          </a:bodyPr>
          <a:lstStyle/>
          <a:p>
            <a:pPr marL="0" indent="0">
              <a:lnSpc>
                <a:spcPts val="1800"/>
              </a:lnSpc>
              <a:buNone/>
            </a:pPr>
            <a:r>
              <a:rPr lang="en-US" sz="1450" dirty="0"/>
              <a:t>In recent times there has been a shift from in-store trial dependent purchases of skincare and beauty products to buying them online using digital channels. Packaging and shipping of these skincare and beauty products could be tricky and tactical.</a:t>
            </a:r>
          </a:p>
        </p:txBody>
      </p:sp>
      <p:sp>
        <p:nvSpPr>
          <p:cNvPr id="198" name="Rectangle 19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FAFABF-8255-4D2D-AE09-045031892C4A}"/>
              </a:ext>
            </a:extLst>
          </p:cNvPr>
          <p:cNvSpPr/>
          <p:nvPr/>
        </p:nvSpPr>
        <p:spPr>
          <a:xfrm>
            <a:off x="843922" y="1388597"/>
            <a:ext cx="5252078" cy="587960"/>
          </a:xfrm>
          <a:prstGeom prst="rect">
            <a:avLst/>
          </a:prstGeom>
        </p:spPr>
        <p:txBody>
          <a:bodyPr wrap="square">
            <a:spAutoFit/>
          </a:bodyPr>
          <a:lstStyle/>
          <a:p>
            <a:pPr>
              <a:spcAft>
                <a:spcPts val="600"/>
              </a:spcAft>
            </a:pPr>
            <a:r>
              <a:rPr lang="en-US" sz="1600" dirty="0">
                <a:solidFill>
                  <a:schemeClr val="tx1">
                    <a:lumMod val="50000"/>
                    <a:lumOff val="50000"/>
                  </a:schemeClr>
                </a:solidFill>
              </a:rPr>
              <a:t>Do we really need the excessive packaging? Can we not do without it? Of course, we can.</a:t>
            </a:r>
          </a:p>
        </p:txBody>
      </p:sp>
      <p:pic>
        <p:nvPicPr>
          <p:cNvPr id="1026" name="Picture 2" descr="Studio shot of cardboard box : Stock Photo">
            <a:extLst>
              <a:ext uri="{FF2B5EF4-FFF2-40B4-BE49-F238E27FC236}">
                <a16:creationId xmlns:a16="http://schemas.microsoft.com/office/drawing/2014/main" id="{D4C3FDF8-B630-4766-83CD-31DE7EBC50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752" r="39753"/>
          <a:stretch/>
        </p:blipFill>
        <p:spPr bwMode="auto">
          <a:xfrm>
            <a:off x="6927966" y="1537674"/>
            <a:ext cx="4223252" cy="378201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5AD0C115-0AD4-4C07-8E73-7D401FF15D4A}"/>
              </a:ext>
            </a:extLst>
          </p:cNvPr>
          <p:cNvSpPr txBox="1">
            <a:spLocks/>
          </p:cNvSpPr>
          <p:nvPr/>
        </p:nvSpPr>
        <p:spPr>
          <a:xfrm>
            <a:off x="843922" y="3665989"/>
            <a:ext cx="5480782" cy="11546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pPr>
            <a:r>
              <a:rPr lang="en-US" sz="1450" dirty="0"/>
              <a:t>Current packaging methods include use of oversized cardboard boxes and multiple layers of plastic packaging.</a:t>
            </a:r>
          </a:p>
          <a:p>
            <a:pPr>
              <a:lnSpc>
                <a:spcPts val="1800"/>
              </a:lnSpc>
            </a:pPr>
            <a:r>
              <a:rPr lang="en-US" sz="1450" dirty="0"/>
              <a:t>Huge amount of trash including torn carboard boxes and plastic packaging material gets generated with every online delivery.</a:t>
            </a:r>
          </a:p>
        </p:txBody>
      </p:sp>
      <p:sp>
        <p:nvSpPr>
          <p:cNvPr id="17" name="Content Placeholder 2">
            <a:extLst>
              <a:ext uri="{FF2B5EF4-FFF2-40B4-BE49-F238E27FC236}">
                <a16:creationId xmlns:a16="http://schemas.microsoft.com/office/drawing/2014/main" id="{9513FD66-F0A6-4F77-BF13-0E6AEA74C764}"/>
              </a:ext>
            </a:extLst>
          </p:cNvPr>
          <p:cNvSpPr txBox="1">
            <a:spLocks/>
          </p:cNvSpPr>
          <p:nvPr/>
        </p:nvSpPr>
        <p:spPr>
          <a:xfrm>
            <a:off x="843922" y="4932468"/>
            <a:ext cx="5480782" cy="11161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buNone/>
            </a:pPr>
            <a:r>
              <a:rPr lang="en-US" sz="1450" dirty="0"/>
              <a:t>Mostly products come with their company branded packaging enough to survive spillage and ensure that the product reaches the consumer in desired condition. This arises the need to think if we really need the excessive packaging? Can we not do without it? </a:t>
            </a:r>
            <a:r>
              <a:rPr lang="en-US" sz="1450" b="1" dirty="0"/>
              <a:t>Of course, we can</a:t>
            </a:r>
            <a:r>
              <a:rPr lang="en-US" sz="1450" dirty="0"/>
              <a:t>.</a:t>
            </a:r>
          </a:p>
        </p:txBody>
      </p:sp>
    </p:spTree>
    <p:extLst>
      <p:ext uri="{BB962C8B-B14F-4D97-AF65-F5344CB8AC3E}">
        <p14:creationId xmlns:p14="http://schemas.microsoft.com/office/powerpoint/2010/main" val="1775359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9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2593D-2BC0-40B6-9C2B-4BFF2920C6ED}"/>
              </a:ext>
            </a:extLst>
          </p:cNvPr>
          <p:cNvSpPr>
            <a:spLocks noGrp="1"/>
          </p:cNvSpPr>
          <p:nvPr>
            <p:ph type="title"/>
          </p:nvPr>
        </p:nvSpPr>
        <p:spPr>
          <a:xfrm>
            <a:off x="491658" y="398605"/>
            <a:ext cx="9764890" cy="781699"/>
          </a:xfrm>
        </p:spPr>
        <p:txBody>
          <a:bodyPr anchor="ctr">
            <a:normAutofit fontScale="90000"/>
          </a:bodyPr>
          <a:lstStyle/>
          <a:p>
            <a:pPr>
              <a:lnSpc>
                <a:spcPct val="100000"/>
              </a:lnSpc>
            </a:pPr>
            <a:r>
              <a:rPr lang="en-US" sz="5000" b="1" dirty="0"/>
              <a:t>Proposed Solution </a:t>
            </a:r>
            <a:endParaRPr lang="en-US" sz="2200" b="1" dirty="0"/>
          </a:p>
        </p:txBody>
      </p:sp>
      <p:sp>
        <p:nvSpPr>
          <p:cNvPr id="115" name="Rectangle 9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82912E-DE75-4076-B90E-59A54E8BE955}"/>
              </a:ext>
            </a:extLst>
          </p:cNvPr>
          <p:cNvSpPr>
            <a:spLocks noGrp="1"/>
          </p:cNvSpPr>
          <p:nvPr>
            <p:ph idx="1"/>
          </p:nvPr>
        </p:nvSpPr>
        <p:spPr>
          <a:xfrm>
            <a:off x="525214" y="2423339"/>
            <a:ext cx="6813443" cy="755809"/>
          </a:xfrm>
        </p:spPr>
        <p:txBody>
          <a:bodyPr anchor="t">
            <a:noAutofit/>
          </a:bodyPr>
          <a:lstStyle/>
          <a:p>
            <a:pPr>
              <a:lnSpc>
                <a:spcPct val="100000"/>
              </a:lnSpc>
              <a:spcBef>
                <a:spcPts val="800"/>
              </a:spcBef>
            </a:pPr>
            <a:r>
              <a:rPr lang="en-US" sz="1200" dirty="0"/>
              <a:t>Introduce sustainable delivery option in the checkout process.</a:t>
            </a:r>
          </a:p>
          <a:p>
            <a:pPr>
              <a:lnSpc>
                <a:spcPct val="100000"/>
              </a:lnSpc>
              <a:spcBef>
                <a:spcPts val="800"/>
              </a:spcBef>
            </a:pPr>
            <a:r>
              <a:rPr lang="en-US" sz="1200" dirty="0"/>
              <a:t>Customers will either receive ordered products in without extra packaging, biodegradable packaging or will have to return the packaging to the vendor.</a:t>
            </a:r>
          </a:p>
        </p:txBody>
      </p:sp>
      <p:sp>
        <p:nvSpPr>
          <p:cNvPr id="116" name="Rectangle 10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40D595-6BF4-4F28-90CE-3BB7AF1DD4BD}"/>
              </a:ext>
            </a:extLst>
          </p:cNvPr>
          <p:cNvSpPr/>
          <p:nvPr/>
        </p:nvSpPr>
        <p:spPr>
          <a:xfrm>
            <a:off x="525466" y="1132109"/>
            <a:ext cx="6799234" cy="430887"/>
          </a:xfrm>
          <a:prstGeom prst="rect">
            <a:avLst/>
          </a:prstGeom>
        </p:spPr>
        <p:txBody>
          <a:bodyPr wrap="none">
            <a:spAutoFit/>
          </a:bodyPr>
          <a:lstStyle/>
          <a:p>
            <a:r>
              <a:rPr lang="en-US" sz="2200" dirty="0">
                <a:solidFill>
                  <a:schemeClr val="tx1">
                    <a:lumMod val="50000"/>
                    <a:lumOff val="50000"/>
                  </a:schemeClr>
                </a:solidFill>
              </a:rPr>
              <a:t>A small step towards </a:t>
            </a:r>
            <a:r>
              <a:rPr lang="en-US" sz="2200" b="1" dirty="0"/>
              <a:t>sustainable packaging methodology</a:t>
            </a:r>
          </a:p>
        </p:txBody>
      </p:sp>
      <p:pic>
        <p:nvPicPr>
          <p:cNvPr id="3074" name="Picture 2" descr="Reduce Reuse Recycle Clipart - Reduce Reuse Recycle Cycle Of Life , Free  Transparent Clipart - ClipartKey">
            <a:extLst>
              <a:ext uri="{FF2B5EF4-FFF2-40B4-BE49-F238E27FC236}">
                <a16:creationId xmlns:a16="http://schemas.microsoft.com/office/drawing/2014/main" id="{BE2719CE-171F-42EE-83EC-7B1C8C076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670" y="2515059"/>
            <a:ext cx="3646064" cy="30745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42B60C0-5A8F-4F30-B61A-46FD1D5FB7DB}"/>
              </a:ext>
            </a:extLst>
          </p:cNvPr>
          <p:cNvSpPr/>
          <p:nvPr/>
        </p:nvSpPr>
        <p:spPr>
          <a:xfrm>
            <a:off x="525214" y="3222653"/>
            <a:ext cx="6804510" cy="1713290"/>
          </a:xfrm>
          <a:prstGeom prst="rect">
            <a:avLst/>
          </a:prstGeom>
        </p:spPr>
        <p:txBody>
          <a:bodyPr wrap="square">
            <a:spAutoFit/>
          </a:bodyPr>
          <a:lstStyle/>
          <a:p>
            <a:pPr marL="228600" lvl="0" indent="-228600">
              <a:spcBef>
                <a:spcPts val="800"/>
              </a:spcBef>
              <a:buFont typeface="Arial" panose="020B0604020202020204" pitchFamily="34" charset="0"/>
              <a:buChar char="•"/>
            </a:pPr>
            <a:r>
              <a:rPr lang="en-US" sz="1200" b="1" dirty="0"/>
              <a:t>Parameters considered for determining optimum method of packaging and delivery include:</a:t>
            </a:r>
          </a:p>
          <a:p>
            <a:pPr marL="685800" lvl="2" indent="-228600">
              <a:spcBef>
                <a:spcPts val="800"/>
              </a:spcBef>
              <a:buClr>
                <a:schemeClr val="bg1">
                  <a:lumMod val="50000"/>
                </a:schemeClr>
              </a:buClr>
              <a:buSzPct val="90000"/>
              <a:buFont typeface="Wingdings" panose="05000000000000000000" pitchFamily="2" charset="2"/>
              <a:buChar char="Ø"/>
            </a:pPr>
            <a:r>
              <a:rPr lang="en-US" sz="1200" dirty="0"/>
              <a:t> Size, weight &amp; volume of items</a:t>
            </a:r>
          </a:p>
          <a:p>
            <a:pPr marL="685800" lvl="2" indent="-228600">
              <a:spcBef>
                <a:spcPts val="800"/>
              </a:spcBef>
              <a:buClr>
                <a:schemeClr val="bg1">
                  <a:lumMod val="50000"/>
                </a:schemeClr>
              </a:buClr>
              <a:buSzPct val="90000"/>
              <a:buFont typeface="Wingdings" panose="05000000000000000000" pitchFamily="2" charset="2"/>
              <a:buChar char="Ø"/>
            </a:pPr>
            <a:r>
              <a:rPr lang="en-US" sz="1200" dirty="0"/>
              <a:t> Fragility</a:t>
            </a:r>
          </a:p>
          <a:p>
            <a:pPr marL="685800" lvl="2" indent="-228600">
              <a:spcBef>
                <a:spcPts val="800"/>
              </a:spcBef>
              <a:buClr>
                <a:schemeClr val="bg1">
                  <a:lumMod val="50000"/>
                </a:schemeClr>
              </a:buClr>
              <a:buSzPct val="90000"/>
              <a:buFont typeface="Wingdings" panose="05000000000000000000" pitchFamily="2" charset="2"/>
              <a:buChar char="Ø"/>
            </a:pPr>
            <a:r>
              <a:rPr lang="en-US" sz="1200" dirty="0"/>
              <a:t> Spillage probability</a:t>
            </a:r>
          </a:p>
          <a:p>
            <a:pPr marL="685800" lvl="2" indent="-228600">
              <a:spcBef>
                <a:spcPts val="800"/>
              </a:spcBef>
              <a:buClr>
                <a:schemeClr val="bg1">
                  <a:lumMod val="50000"/>
                </a:schemeClr>
              </a:buClr>
              <a:buSzPct val="90000"/>
              <a:buFont typeface="Wingdings" panose="05000000000000000000" pitchFamily="2" charset="2"/>
              <a:buChar char="Ø"/>
            </a:pPr>
            <a:r>
              <a:rPr lang="en-US" sz="1200" dirty="0"/>
              <a:t> Privacy (Personal items)</a:t>
            </a:r>
          </a:p>
          <a:p>
            <a:pPr marL="685800" lvl="2" indent="-228600">
              <a:spcBef>
                <a:spcPts val="800"/>
              </a:spcBef>
              <a:buClr>
                <a:schemeClr val="bg1">
                  <a:lumMod val="50000"/>
                </a:schemeClr>
              </a:buClr>
              <a:buSzPct val="90000"/>
              <a:buFont typeface="Wingdings" panose="05000000000000000000" pitchFamily="2" charset="2"/>
              <a:buChar char="Ø"/>
            </a:pPr>
            <a:r>
              <a:rPr lang="en-US" sz="1200" dirty="0"/>
              <a:t> Source &amp; delivery locations </a:t>
            </a:r>
          </a:p>
        </p:txBody>
      </p:sp>
      <p:sp>
        <p:nvSpPr>
          <p:cNvPr id="11" name="Rectangle 10">
            <a:extLst>
              <a:ext uri="{FF2B5EF4-FFF2-40B4-BE49-F238E27FC236}">
                <a16:creationId xmlns:a16="http://schemas.microsoft.com/office/drawing/2014/main" id="{A33C8544-2673-4AE1-9395-14717B3CB457}"/>
              </a:ext>
            </a:extLst>
          </p:cNvPr>
          <p:cNvSpPr/>
          <p:nvPr/>
        </p:nvSpPr>
        <p:spPr>
          <a:xfrm>
            <a:off x="525214" y="4995652"/>
            <a:ext cx="6804510" cy="1220847"/>
          </a:xfrm>
          <a:prstGeom prst="rect">
            <a:avLst/>
          </a:prstGeom>
        </p:spPr>
        <p:txBody>
          <a:bodyPr wrap="square">
            <a:spAutoFit/>
          </a:bodyPr>
          <a:lstStyle/>
          <a:p>
            <a:pPr marL="228600" indent="-228600">
              <a:spcBef>
                <a:spcPts val="800"/>
              </a:spcBef>
              <a:buFont typeface="Arial" panose="020B0604020202020204" pitchFamily="34" charset="0"/>
              <a:buChar char="•"/>
            </a:pPr>
            <a:r>
              <a:rPr lang="en-US" sz="1200" dirty="0"/>
              <a:t>Delivery practice opted will vary based on these parameters and could range from biodegradable packaging, to returning the packaging or using re-usable boxes for carrying multiple orders together.</a:t>
            </a:r>
          </a:p>
          <a:p>
            <a:pPr marL="228600" indent="-228600">
              <a:spcBef>
                <a:spcPts val="800"/>
              </a:spcBef>
              <a:buFont typeface="Arial" panose="020B0604020202020204" pitchFamily="34" charset="0"/>
              <a:buChar char="•"/>
            </a:pPr>
            <a:r>
              <a:rPr lang="en-US" sz="1200" dirty="0"/>
              <a:t>Customers will be rewarded with redeemable points which they could reuse for subsequent purchases.</a:t>
            </a:r>
          </a:p>
          <a:p>
            <a:pPr marL="228600" indent="-228600">
              <a:spcBef>
                <a:spcPts val="800"/>
              </a:spcBef>
              <a:buFont typeface="Arial" panose="020B0604020202020204" pitchFamily="34" charset="0"/>
              <a:buChar char="•"/>
            </a:pPr>
            <a:r>
              <a:rPr lang="en-US" sz="1200" dirty="0"/>
              <a:t>Following a few simple practices into your processes and delivery options will improve your packaging footprint and also bring huge savings.</a:t>
            </a:r>
          </a:p>
        </p:txBody>
      </p:sp>
      <p:sp>
        <p:nvSpPr>
          <p:cNvPr id="12" name="Rectangle 11">
            <a:extLst>
              <a:ext uri="{FF2B5EF4-FFF2-40B4-BE49-F238E27FC236}">
                <a16:creationId xmlns:a16="http://schemas.microsoft.com/office/drawing/2014/main" id="{412C1880-3D32-4B08-8A69-23CC68613FD2}"/>
              </a:ext>
            </a:extLst>
          </p:cNvPr>
          <p:cNvSpPr/>
          <p:nvPr/>
        </p:nvSpPr>
        <p:spPr>
          <a:xfrm>
            <a:off x="7389933" y="5700369"/>
            <a:ext cx="3884871" cy="430887"/>
          </a:xfrm>
          <a:prstGeom prst="rect">
            <a:avLst/>
          </a:prstGeom>
        </p:spPr>
        <p:txBody>
          <a:bodyPr wrap="square">
            <a:spAutoFit/>
          </a:bodyPr>
          <a:lstStyle/>
          <a:p>
            <a:r>
              <a:rPr lang="en-US" sz="1100" dirty="0">
                <a:solidFill>
                  <a:schemeClr val="tx1">
                    <a:lumMod val="50000"/>
                    <a:lumOff val="50000"/>
                  </a:schemeClr>
                </a:solidFill>
              </a:rPr>
              <a:t>P.S.: We will be referring to the category of </a:t>
            </a:r>
            <a:r>
              <a:rPr lang="en-US" sz="1100" b="1" dirty="0">
                <a:solidFill>
                  <a:schemeClr val="tx1">
                    <a:lumMod val="50000"/>
                    <a:lumOff val="50000"/>
                  </a:schemeClr>
                </a:solidFill>
              </a:rPr>
              <a:t>makeup &amp; skincare </a:t>
            </a:r>
            <a:r>
              <a:rPr lang="en-US" sz="1100" dirty="0">
                <a:solidFill>
                  <a:schemeClr val="tx1">
                    <a:lumMod val="50000"/>
                    <a:lumOff val="50000"/>
                  </a:schemeClr>
                </a:solidFill>
              </a:rPr>
              <a:t>products to explain our sustainability idea. </a:t>
            </a:r>
          </a:p>
        </p:txBody>
      </p:sp>
    </p:spTree>
    <p:extLst>
      <p:ext uri="{BB962C8B-B14F-4D97-AF65-F5344CB8AC3E}">
        <p14:creationId xmlns:p14="http://schemas.microsoft.com/office/powerpoint/2010/main" val="116047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641598" y="498406"/>
            <a:ext cx="9408413" cy="627311"/>
          </a:xfrm>
        </p:spPr>
        <p:txBody>
          <a:bodyPr anchor="t">
            <a:noAutofit/>
          </a:bodyPr>
          <a:lstStyle/>
          <a:p>
            <a:pPr algn="l"/>
            <a:r>
              <a:rPr lang="en-US" sz="4000" b="1" dirty="0"/>
              <a:t>Sustainable Packaging</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10;&#10;Description automatically generated">
            <a:extLst>
              <a:ext uri="{FF2B5EF4-FFF2-40B4-BE49-F238E27FC236}">
                <a16:creationId xmlns:a16="http://schemas.microsoft.com/office/drawing/2014/main" id="{FD96F14E-8F95-4162-9ED9-E83635589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14" y="1171437"/>
            <a:ext cx="11067024" cy="5036803"/>
          </a:xfrm>
          <a:prstGeom prst="rect">
            <a:avLst/>
          </a:prstGeom>
        </p:spPr>
      </p:pic>
    </p:spTree>
    <p:extLst>
      <p:ext uri="{BB962C8B-B14F-4D97-AF65-F5344CB8AC3E}">
        <p14:creationId xmlns:p14="http://schemas.microsoft.com/office/powerpoint/2010/main" val="380010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95EB3-1194-4C21-9175-72624C904EC7}"/>
              </a:ext>
            </a:extLst>
          </p:cNvPr>
          <p:cNvSpPr>
            <a:spLocks noGrp="1"/>
          </p:cNvSpPr>
          <p:nvPr>
            <p:ph type="ctrTitle"/>
          </p:nvPr>
        </p:nvSpPr>
        <p:spPr>
          <a:xfrm>
            <a:off x="641598" y="690086"/>
            <a:ext cx="9408413" cy="627311"/>
          </a:xfrm>
        </p:spPr>
        <p:txBody>
          <a:bodyPr anchor="t">
            <a:noAutofit/>
          </a:bodyPr>
          <a:lstStyle/>
          <a:p>
            <a:pPr algn="l"/>
            <a:r>
              <a:rPr lang="en-US" sz="4000" b="1" dirty="0"/>
              <a:t>Sustainable Delivery Mechanism</a:t>
            </a:r>
          </a:p>
        </p:txBody>
      </p:sp>
      <p:sp>
        <p:nvSpPr>
          <p:cNvPr id="74" name="Rectangle 73">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4ACE8A2C-7E7F-4FE3-8F96-5896DB9A02BA}"/>
              </a:ext>
            </a:extLst>
          </p:cNvPr>
          <p:cNvSpPr txBox="1">
            <a:spLocks/>
          </p:cNvSpPr>
          <p:nvPr/>
        </p:nvSpPr>
        <p:spPr>
          <a:xfrm>
            <a:off x="2167583" y="1723835"/>
            <a:ext cx="8338644" cy="98783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a:t>Biodegradable packaging material</a:t>
            </a:r>
          </a:p>
          <a:p>
            <a:pPr algn="l"/>
            <a:r>
              <a:rPr lang="en-US" sz="1400"/>
              <a:t>In case of remote deliveries where the recycling arrangements can be difficult, companies can opt for slightly expensive but biodegradable packaging options.</a:t>
            </a:r>
            <a:endParaRPr lang="en-US" sz="1400" dirty="0"/>
          </a:p>
        </p:txBody>
      </p:sp>
      <p:pic>
        <p:nvPicPr>
          <p:cNvPr id="19" name="Graphic 18">
            <a:extLst>
              <a:ext uri="{FF2B5EF4-FFF2-40B4-BE49-F238E27FC236}">
                <a16:creationId xmlns:a16="http://schemas.microsoft.com/office/drawing/2014/main" id="{DB2E4820-0B63-4D27-9DE5-48E099D84C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3718" y="1888161"/>
            <a:ext cx="666750" cy="647700"/>
          </a:xfrm>
          <a:prstGeom prst="rect">
            <a:avLst/>
          </a:prstGeom>
        </p:spPr>
      </p:pic>
      <p:pic>
        <p:nvPicPr>
          <p:cNvPr id="20" name="Graphic 19">
            <a:extLst>
              <a:ext uri="{FF2B5EF4-FFF2-40B4-BE49-F238E27FC236}">
                <a16:creationId xmlns:a16="http://schemas.microsoft.com/office/drawing/2014/main" id="{0F60B8D6-0A9E-4C35-B0C1-704250BC74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092" y="2954653"/>
            <a:ext cx="1534004" cy="1509058"/>
          </a:xfrm>
          <a:prstGeom prst="rect">
            <a:avLst/>
          </a:prstGeom>
        </p:spPr>
      </p:pic>
      <p:pic>
        <p:nvPicPr>
          <p:cNvPr id="21" name="Graphic 20">
            <a:extLst>
              <a:ext uri="{FF2B5EF4-FFF2-40B4-BE49-F238E27FC236}">
                <a16:creationId xmlns:a16="http://schemas.microsoft.com/office/drawing/2014/main" id="{7DC5C05A-E28B-4176-85C6-1E04689A49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643" y="4675134"/>
            <a:ext cx="1104900" cy="742950"/>
          </a:xfrm>
          <a:prstGeom prst="rect">
            <a:avLst/>
          </a:prstGeom>
        </p:spPr>
      </p:pic>
      <p:sp>
        <p:nvSpPr>
          <p:cNvPr id="22" name="Content Placeholder 2">
            <a:extLst>
              <a:ext uri="{FF2B5EF4-FFF2-40B4-BE49-F238E27FC236}">
                <a16:creationId xmlns:a16="http://schemas.microsoft.com/office/drawing/2014/main" id="{871A6CA4-D4BD-4F12-9420-5E270B791D25}"/>
              </a:ext>
            </a:extLst>
          </p:cNvPr>
          <p:cNvSpPr txBox="1">
            <a:spLocks/>
          </p:cNvSpPr>
          <p:nvPr/>
        </p:nvSpPr>
        <p:spPr>
          <a:xfrm>
            <a:off x="2167583" y="2886640"/>
            <a:ext cx="8338644" cy="143369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Return Packaging material back to source</a:t>
            </a:r>
          </a:p>
          <a:p>
            <a:pPr marL="0" indent="0">
              <a:buNone/>
            </a:pPr>
            <a:r>
              <a:rPr lang="en-US" sz="1400" dirty="0"/>
              <a:t>In case the delivery requires outstation, courier service which cannot be achieved without extra packaging for safety purposes, or in cases where the product is fragile and there are changes or spillage; the customer will be directed to hand over the packaging back to the delivery person. The e-commerce company will make arrangements to take back the plastic material and ensure that it is recycled. </a:t>
            </a:r>
          </a:p>
        </p:txBody>
      </p:sp>
      <p:sp>
        <p:nvSpPr>
          <p:cNvPr id="23" name="Content Placeholder 2">
            <a:extLst>
              <a:ext uri="{FF2B5EF4-FFF2-40B4-BE49-F238E27FC236}">
                <a16:creationId xmlns:a16="http://schemas.microsoft.com/office/drawing/2014/main" id="{FF98503B-4A72-4008-B2E0-7AD1D9EAA79E}"/>
              </a:ext>
            </a:extLst>
          </p:cNvPr>
          <p:cNvSpPr txBox="1">
            <a:spLocks/>
          </p:cNvSpPr>
          <p:nvPr/>
        </p:nvSpPr>
        <p:spPr>
          <a:xfrm>
            <a:off x="2167583" y="4708713"/>
            <a:ext cx="8338644" cy="77780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Use of re-usable boxes for carrying multiple orders together</a:t>
            </a:r>
          </a:p>
          <a:p>
            <a:pPr marL="0" indent="0">
              <a:buNone/>
            </a:pPr>
            <a:r>
              <a:rPr lang="en-US" sz="1400" dirty="0"/>
              <a:t>In case of local deliveries, multiple orders can be carried by the delivery person in re-usable bags or boxes; and hand over the items to the customer. </a:t>
            </a:r>
          </a:p>
        </p:txBody>
      </p:sp>
    </p:spTree>
    <p:extLst>
      <p:ext uri="{BB962C8B-B14F-4D97-AF65-F5344CB8AC3E}">
        <p14:creationId xmlns:p14="http://schemas.microsoft.com/office/powerpoint/2010/main" val="198543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03E4BD-30E1-42F5-9949-FF7CA56A9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2593D-2BC0-40B6-9C2B-4BFF2920C6ED}"/>
              </a:ext>
            </a:extLst>
          </p:cNvPr>
          <p:cNvSpPr>
            <a:spLocks noGrp="1"/>
          </p:cNvSpPr>
          <p:nvPr>
            <p:ph type="title"/>
          </p:nvPr>
        </p:nvSpPr>
        <p:spPr>
          <a:xfrm>
            <a:off x="4390986" y="386265"/>
            <a:ext cx="7124671" cy="1638377"/>
          </a:xfrm>
        </p:spPr>
        <p:txBody>
          <a:bodyPr anchor="b">
            <a:normAutofit/>
          </a:bodyPr>
          <a:lstStyle/>
          <a:p>
            <a:r>
              <a:rPr lang="en-US" sz="3400" b="1"/>
              <a:t>Win-win case for the companies, customers and most importantly the environment</a:t>
            </a:r>
          </a:p>
        </p:txBody>
      </p:sp>
      <p:sp>
        <p:nvSpPr>
          <p:cNvPr id="75" name="Rectangle 7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424614"/>
            <a:ext cx="3461419" cy="578346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65796114-CB48-4A48-BFF0-7D84811DE2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9288" y="847092"/>
            <a:ext cx="1299724" cy="1299724"/>
          </a:xfrm>
          <a:prstGeom prst="rect">
            <a:avLst/>
          </a:prstGeom>
        </p:spPr>
      </p:pic>
      <p:pic>
        <p:nvPicPr>
          <p:cNvPr id="5122" name="Picture 2" descr="Skyscraper Symbols PNG Transparent Background, Free Download #7202 -  FreeIconsPNG">
            <a:extLst>
              <a:ext uri="{FF2B5EF4-FFF2-40B4-BE49-F238E27FC236}">
                <a16:creationId xmlns:a16="http://schemas.microsoft.com/office/drawing/2014/main" id="{3690D399-B6FF-4057-ACFC-DA03161375F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1335170" y="2638542"/>
            <a:ext cx="1478846" cy="14788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EF450E-066A-4502-959D-A87C5F83431F}"/>
              </a:ext>
            </a:extLst>
          </p:cNvPr>
          <p:cNvPicPr>
            <a:picLocks noChangeAspect="1"/>
          </p:cNvPicPr>
          <p:nvPr/>
        </p:nvPicPr>
        <p:blipFill>
          <a:blip r:embed="rId5"/>
          <a:stretch>
            <a:fillRect/>
          </a:stretch>
        </p:blipFill>
        <p:spPr>
          <a:xfrm>
            <a:off x="328608" y="4207346"/>
            <a:ext cx="3461419" cy="1869167"/>
          </a:xfrm>
          <a:prstGeom prst="rect">
            <a:avLst/>
          </a:prstGeom>
        </p:spPr>
      </p:pic>
      <p:sp>
        <p:nvSpPr>
          <p:cNvPr id="3" name="Content Placeholder 2">
            <a:extLst>
              <a:ext uri="{FF2B5EF4-FFF2-40B4-BE49-F238E27FC236}">
                <a16:creationId xmlns:a16="http://schemas.microsoft.com/office/drawing/2014/main" id="{C382912E-DE75-4076-B90E-59A54E8BE955}"/>
              </a:ext>
            </a:extLst>
          </p:cNvPr>
          <p:cNvSpPr>
            <a:spLocks noGrp="1"/>
          </p:cNvSpPr>
          <p:nvPr>
            <p:ph idx="1"/>
          </p:nvPr>
        </p:nvSpPr>
        <p:spPr>
          <a:xfrm>
            <a:off x="4441741" y="2325708"/>
            <a:ext cx="7115139" cy="3534701"/>
          </a:xfrm>
        </p:spPr>
        <p:txBody>
          <a:bodyPr anchor="t">
            <a:noAutofit/>
          </a:bodyPr>
          <a:lstStyle/>
          <a:p>
            <a:pPr marL="0" indent="0">
              <a:buNone/>
            </a:pPr>
            <a:r>
              <a:rPr lang="en-US" sz="1400" b="1" dirty="0"/>
              <a:t>Benefits to Customer</a:t>
            </a:r>
          </a:p>
          <a:p>
            <a:r>
              <a:rPr lang="en-US" sz="1400" dirty="0"/>
              <a:t>Contribution towards reducing carbon footprint</a:t>
            </a:r>
          </a:p>
          <a:p>
            <a:r>
              <a:rPr lang="en-US" sz="1400" dirty="0"/>
              <a:t>Savings on subsequent purchases</a:t>
            </a:r>
          </a:p>
          <a:p>
            <a:pPr marL="0" indent="0">
              <a:buNone/>
            </a:pPr>
            <a:endParaRPr lang="en-US" sz="1400" dirty="0"/>
          </a:p>
          <a:p>
            <a:pPr marL="0" indent="0">
              <a:buNone/>
            </a:pPr>
            <a:r>
              <a:rPr lang="en-US" sz="1400" b="1" dirty="0"/>
              <a:t>Business Benefits</a:t>
            </a:r>
          </a:p>
          <a:p>
            <a:r>
              <a:rPr lang="en-US" sz="1400" dirty="0"/>
              <a:t>Building brand value </a:t>
            </a:r>
          </a:p>
          <a:p>
            <a:r>
              <a:rPr lang="en-US" sz="1400" dirty="0"/>
              <a:t>Acquire more customers and boost loyalty</a:t>
            </a:r>
          </a:p>
          <a:p>
            <a:r>
              <a:rPr lang="en-US" sz="1400" dirty="0"/>
              <a:t>Lower shipping costs by reducing packaging materials and shipping smaller packages </a:t>
            </a:r>
          </a:p>
          <a:p>
            <a:r>
              <a:rPr lang="en-US" sz="1400" dirty="0"/>
              <a:t>Improved Delivery Efficiency</a:t>
            </a:r>
          </a:p>
          <a:p>
            <a:r>
              <a:rPr lang="en-US" sz="1400" dirty="0"/>
              <a:t>Transforming into Green Commerce</a:t>
            </a:r>
          </a:p>
          <a:p>
            <a:r>
              <a:rPr lang="en-US" sz="1400" dirty="0"/>
              <a:t>Tax credits and incentives</a:t>
            </a:r>
          </a:p>
          <a:p>
            <a:pPr marL="0" indent="0">
              <a:buNone/>
            </a:pPr>
            <a:endParaRPr lang="en-US" sz="1400" dirty="0"/>
          </a:p>
        </p:txBody>
      </p:sp>
    </p:spTree>
    <p:extLst>
      <p:ext uri="{BB962C8B-B14F-4D97-AF65-F5344CB8AC3E}">
        <p14:creationId xmlns:p14="http://schemas.microsoft.com/office/powerpoint/2010/main" val="2346847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F52ED-BC60-41E0-AF79-75EA748A48FB}"/>
              </a:ext>
            </a:extLst>
          </p:cNvPr>
          <p:cNvSpPr>
            <a:spLocks noGrp="1"/>
          </p:cNvSpPr>
          <p:nvPr>
            <p:ph type="title"/>
          </p:nvPr>
        </p:nvSpPr>
        <p:spPr>
          <a:xfrm>
            <a:off x="589560" y="773884"/>
            <a:ext cx="5646648" cy="1128068"/>
          </a:xfrm>
        </p:spPr>
        <p:txBody>
          <a:bodyPr vert="horz" lIns="91440" tIns="45720" rIns="91440" bIns="45720" rtlCol="0" anchor="ctr">
            <a:noAutofit/>
          </a:bodyPr>
          <a:lstStyle/>
          <a:p>
            <a:r>
              <a:rPr lang="en-US" sz="4000" b="1" kern="1200">
                <a:solidFill>
                  <a:schemeClr val="tx1"/>
                </a:solidFill>
                <a:latin typeface="+mj-lt"/>
                <a:ea typeface="+mj-ea"/>
                <a:cs typeface="+mj-cs"/>
              </a:rPr>
              <a:t>What are the directives and rules?</a:t>
            </a:r>
            <a:endParaRPr lang="en-US" sz="4000" kern="1200">
              <a:solidFill>
                <a:schemeClr val="tx1"/>
              </a:solidFill>
              <a:latin typeface="+mj-lt"/>
              <a:ea typeface="+mj-ea"/>
              <a:cs typeface="+mj-cs"/>
            </a:endParaRP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079"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1"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68E173-A387-4457-9131-31443684E77B}"/>
              </a:ext>
            </a:extLst>
          </p:cNvPr>
          <p:cNvSpPr/>
          <p:nvPr/>
        </p:nvSpPr>
        <p:spPr>
          <a:xfrm>
            <a:off x="590719" y="2376225"/>
            <a:ext cx="5762144" cy="3835403"/>
          </a:xfrm>
          <a:prstGeom prst="rect">
            <a:avLst/>
          </a:prstGeom>
        </p:spPr>
        <p:txBody>
          <a:bodyPr vert="horz" lIns="91440" tIns="45720" rIns="91440" bIns="45720" rtlCol="0" anchor="ctr">
            <a:normAutofit fontScale="92500" lnSpcReduction="10000"/>
          </a:bodyPr>
          <a:lstStyle/>
          <a:p>
            <a:pPr marL="228600" indent="-228600">
              <a:lnSpc>
                <a:spcPct val="110000"/>
              </a:lnSpc>
              <a:spcBef>
                <a:spcPts val="1000"/>
              </a:spcBef>
              <a:buFont typeface="Arial" panose="020B0604020202020204" pitchFamily="34" charset="0"/>
              <a:buChar char="•"/>
            </a:pPr>
            <a:r>
              <a:rPr lang="en-US" sz="1400" dirty="0"/>
              <a:t>E-commerce giants need to fulfil their extended producer responsibility under the Plastic Waste Management Rules, 2016.</a:t>
            </a:r>
          </a:p>
          <a:p>
            <a:pPr marL="228600" indent="-228600">
              <a:lnSpc>
                <a:spcPct val="110000"/>
              </a:lnSpc>
              <a:spcBef>
                <a:spcPts val="1000"/>
              </a:spcBef>
              <a:buFont typeface="Arial" panose="020B0604020202020204" pitchFamily="34" charset="0"/>
              <a:buChar char="•"/>
            </a:pPr>
            <a:r>
              <a:rPr lang="en-US" sz="1400" dirty="0"/>
              <a:t>They need to establish a system for collecting back the plastic waste generated due to the packaging of their products as per the Central Pollution Control Board directives.  </a:t>
            </a:r>
          </a:p>
          <a:p>
            <a:pPr marL="228600" indent="-228600">
              <a:lnSpc>
                <a:spcPct val="110000"/>
              </a:lnSpc>
              <a:spcBef>
                <a:spcPts val="1000"/>
              </a:spcBef>
              <a:buFont typeface="Arial" panose="020B0604020202020204" pitchFamily="34" charset="0"/>
              <a:buChar char="•"/>
            </a:pPr>
            <a:r>
              <a:rPr lang="en-US" sz="1400" dirty="0"/>
              <a:t>As per provisions 9(2) of the Plastic Waste Management (PWM) Rules, 2016, primary responsibility for collection of used multi-layered plastic sachet or pouches or packaging is of Producers, Importers and Brand Owners who introduce the products in the market. </a:t>
            </a:r>
          </a:p>
          <a:p>
            <a:pPr marL="228600" indent="-228600">
              <a:lnSpc>
                <a:spcPct val="110000"/>
              </a:lnSpc>
              <a:spcBef>
                <a:spcPts val="1000"/>
              </a:spcBef>
              <a:buFont typeface="Arial" panose="020B0604020202020204" pitchFamily="34" charset="0"/>
              <a:buChar char="•"/>
            </a:pPr>
            <a:r>
              <a:rPr lang="en-US" sz="1400" dirty="0"/>
              <a:t>Online retailers that are involved in packaging and selling of other companies' products and thus introducing plastic packaging in the market need to fulfil their extended producer responsibility under PWM Rules. </a:t>
            </a:r>
          </a:p>
          <a:p>
            <a:pPr marL="228600" indent="-228600">
              <a:lnSpc>
                <a:spcPct val="110000"/>
              </a:lnSpc>
              <a:spcBef>
                <a:spcPts val="1000"/>
              </a:spcBef>
              <a:buFont typeface="Arial" panose="020B0604020202020204" pitchFamily="34" charset="0"/>
              <a:buChar char="•"/>
            </a:pPr>
            <a:r>
              <a:rPr lang="en-US" sz="1400" dirty="0"/>
              <a:t>But the truth is that due to a lack of monitoring and implementation, these e-commerce companies continue to use excessive amounts of plastic in wrapping and packaging their sold items.</a:t>
            </a:r>
          </a:p>
        </p:txBody>
      </p:sp>
      <p:sp>
        <p:nvSpPr>
          <p:cNvPr id="30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ow Chinese Politics Are Mixed In With Your Recycling | Vermont Public Radio">
            <a:extLst>
              <a:ext uri="{FF2B5EF4-FFF2-40B4-BE49-F238E27FC236}">
                <a16:creationId xmlns:a16="http://schemas.microsoft.com/office/drawing/2014/main" id="{DACAA658-0A55-45CB-8771-4673BEE09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714" y="551840"/>
            <a:ext cx="4397433" cy="25347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e-commerce is changing us and our planet">
            <a:extLst>
              <a:ext uri="{FF2B5EF4-FFF2-40B4-BE49-F238E27FC236}">
                <a16:creationId xmlns:a16="http://schemas.microsoft.com/office/drawing/2014/main" id="{E90DA0FF-8EB7-4C37-BFB8-44960F9B6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714" y="3707258"/>
            <a:ext cx="4405277" cy="251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50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C56F59367EFE428033675625251D2D" ma:contentTypeVersion="14" ma:contentTypeDescription="Create a new document." ma:contentTypeScope="" ma:versionID="144782bbd91ab5b7f16ee1adfc78dd50">
  <xsd:schema xmlns:xsd="http://www.w3.org/2001/XMLSchema" xmlns:xs="http://www.w3.org/2001/XMLSchema" xmlns:p="http://schemas.microsoft.com/office/2006/metadata/properties" xmlns:ns3="adc70ef4-72d5-4de7-a8d1-3efd3c849710" xmlns:ns4="74251181-b5a0-4fe1-b5b7-f8cdeb06b16c" targetNamespace="http://schemas.microsoft.com/office/2006/metadata/properties" ma:root="true" ma:fieldsID="bbb0ff8bf8060576deb8fdb0e6d4df64" ns3:_="" ns4:_="">
    <xsd:import namespace="adc70ef4-72d5-4de7-a8d1-3efd3c849710"/>
    <xsd:import namespace="74251181-b5a0-4fe1-b5b7-f8cdeb06b16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c70ef4-72d5-4de7-a8d1-3efd3c8497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251181-b5a0-4fe1-b5b7-f8cdeb06b16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87A4AF-09D7-4BA0-AECE-C77659580A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c70ef4-72d5-4de7-a8d1-3efd3c849710"/>
    <ds:schemaRef ds:uri="74251181-b5a0-4fe1-b5b7-f8cdeb06b1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499E5F-7B4D-4EAD-9E62-B12A36CB6313}">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adc70ef4-72d5-4de7-a8d1-3efd3c849710"/>
    <ds:schemaRef ds:uri="http://purl.org/dc/terms/"/>
    <ds:schemaRef ds:uri="74251181-b5a0-4fe1-b5b7-f8cdeb06b16c"/>
    <ds:schemaRef ds:uri="http://www.w3.org/XML/1998/namespace"/>
    <ds:schemaRef ds:uri="http://purl.org/dc/elements/1.1/"/>
  </ds:schemaRefs>
</ds:datastoreItem>
</file>

<file path=customXml/itemProps3.xml><?xml version="1.0" encoding="utf-8"?>
<ds:datastoreItem xmlns:ds="http://schemas.openxmlformats.org/officeDocument/2006/customXml" ds:itemID="{C3056928-769C-48F6-9D9B-11E0EF93F9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1197</TotalTime>
  <Words>896</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Optimum packaging &amp; delivery methodology</vt:lpstr>
      <vt:lpstr>The Team</vt:lpstr>
      <vt:lpstr>Wasteful packaging!</vt:lpstr>
      <vt:lpstr>The UGLY side of beauty</vt:lpstr>
      <vt:lpstr>Proposed Solution </vt:lpstr>
      <vt:lpstr>Sustainable Packaging</vt:lpstr>
      <vt:lpstr>Sustainable Delivery Mechanism</vt:lpstr>
      <vt:lpstr>Win-win case for the companies, customers and most importantly the environment</vt:lpstr>
      <vt:lpstr>What are the directives and rules?</vt:lpstr>
      <vt:lpstr>What does research say?</vt:lpstr>
      <vt:lpstr>Movement to reduce plastic on packaging of delivered products</vt:lpstr>
      <vt:lpstr>Plea filed by a 16-year-old boy who has approached the NGT to stop e-commerce giants  from excessive plastic use in their packaging</vt:lpstr>
      <vt:lpstr>Solution Roadmap</vt:lpstr>
      <vt:lpstr>System Flow Diagram</vt:lpstr>
      <vt:lpstr>Architecture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packaging solutions</dc:title>
  <dc:creator>Chaitra Date</dc:creator>
  <cp:lastModifiedBy>Chaitra Date</cp:lastModifiedBy>
  <cp:revision>1</cp:revision>
  <dcterms:created xsi:type="dcterms:W3CDTF">2021-06-16T11:09:42Z</dcterms:created>
  <dcterms:modified xsi:type="dcterms:W3CDTF">2021-06-18T16:05:13Z</dcterms:modified>
</cp:coreProperties>
</file>